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4"/>
  </p:notesMasterIdLst>
  <p:sldIdLst>
    <p:sldId id="275" r:id="rId2"/>
    <p:sldId id="278" r:id="rId3"/>
    <p:sldId id="280" r:id="rId4"/>
    <p:sldId id="304" r:id="rId5"/>
    <p:sldId id="344" r:id="rId6"/>
    <p:sldId id="306" r:id="rId7"/>
    <p:sldId id="307" r:id="rId8"/>
    <p:sldId id="308" r:id="rId9"/>
    <p:sldId id="342" r:id="rId10"/>
    <p:sldId id="309" r:id="rId11"/>
    <p:sldId id="310" r:id="rId12"/>
    <p:sldId id="343" r:id="rId13"/>
    <p:sldId id="345" r:id="rId14"/>
    <p:sldId id="311" r:id="rId15"/>
    <p:sldId id="313" r:id="rId16"/>
    <p:sldId id="312" r:id="rId17"/>
    <p:sldId id="349" r:id="rId18"/>
    <p:sldId id="350" r:id="rId19"/>
    <p:sldId id="314" r:id="rId20"/>
    <p:sldId id="315" r:id="rId21"/>
    <p:sldId id="346" r:id="rId22"/>
    <p:sldId id="347" r:id="rId23"/>
    <p:sldId id="348" r:id="rId24"/>
    <p:sldId id="317" r:id="rId25"/>
    <p:sldId id="318" r:id="rId26"/>
    <p:sldId id="319" r:id="rId27"/>
    <p:sldId id="320" r:id="rId28"/>
    <p:sldId id="322" r:id="rId29"/>
    <p:sldId id="323" r:id="rId30"/>
    <p:sldId id="324" r:id="rId31"/>
    <p:sldId id="325" r:id="rId32"/>
    <p:sldId id="326" r:id="rId33"/>
    <p:sldId id="327" r:id="rId34"/>
    <p:sldId id="341" r:id="rId35"/>
    <p:sldId id="328" r:id="rId36"/>
    <p:sldId id="329" r:id="rId37"/>
    <p:sldId id="331" r:id="rId38"/>
    <p:sldId id="334" r:id="rId39"/>
    <p:sldId id="340" r:id="rId40"/>
    <p:sldId id="339" r:id="rId41"/>
    <p:sldId id="335" r:id="rId42"/>
    <p:sldId id="300" r:id="rId43"/>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Calibri Light" panose="020F0302020204030204" pitchFamily="34" charset="0"/>
      <p:regular r:id="rId49"/>
      <p:italic r:id="rId50"/>
    </p:embeddedFont>
    <p:embeddedFont>
      <p:font typeface="Segoe UI" panose="020B0502040204020203" pitchFamily="34" charset="0"/>
      <p:regular r:id="rId51"/>
      <p:bold r:id="rId52"/>
      <p:italic r:id="rId53"/>
      <p:boldItalic r:id="rId54"/>
    </p:embeddedFont>
    <p:embeddedFont>
      <p:font typeface="Verdana" panose="020B0604030504040204" pitchFamily="34" charset="0"/>
      <p:regular r:id="rId55"/>
      <p:bold r:id="rId56"/>
      <p:italic r:id="rId57"/>
      <p:boldItalic r:id="rId58"/>
    </p:embeddedFont>
    <p:embeddedFont>
      <p:font typeface="等线" panose="02010600030101010101" pitchFamily="2" charset="-122"/>
      <p:regular r:id="rId59"/>
      <p:bold r:id="rId60"/>
    </p:embeddedFont>
    <p:embeddedFont>
      <p:font typeface="微软雅黑" panose="020B0503020204020204" pitchFamily="34" charset="-122"/>
      <p:regular r:id="rId61"/>
      <p:bold r:id="rId62"/>
    </p:embeddedFont>
  </p:embeddedFontLst>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p15:clr>
            <a:srgbClr val="A4A3A4"/>
          </p15:clr>
        </p15:guide>
        <p15:guide id="2" pos="376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000"/>
    <a:srgbClr val="D00000"/>
    <a:srgbClr val="404040"/>
    <a:srgbClr val="8BB7ED"/>
    <a:srgbClr val="63A0EB"/>
    <a:srgbClr val="B6A5DB"/>
    <a:srgbClr val="366BC0"/>
    <a:srgbClr val="C2B4E1"/>
    <a:srgbClr val="21708B"/>
    <a:srgbClr val="2AA4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19" autoAdjust="0"/>
    <p:restoredTop sz="96379" autoAdjust="0"/>
  </p:normalViewPr>
  <p:slideViewPr>
    <p:cSldViewPr snapToGrid="0" showGuides="1">
      <p:cViewPr varScale="1">
        <p:scale>
          <a:sx n="101" d="100"/>
          <a:sy n="101" d="100"/>
        </p:scale>
        <p:origin x="1236" y="114"/>
      </p:cViewPr>
      <p:guideLst>
        <p:guide orient="horz" pos="2092"/>
        <p:guide pos="3765"/>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8E55EEC-ABC8-4AAF-B8B1-148908BCC088}" type="doc">
      <dgm:prSet loTypeId="urn:microsoft.com/office/officeart/2005/8/layout/hierarchy4" loCatId="relationship" qsTypeId="urn:microsoft.com/office/officeart/2005/8/quickstyle/simple1#1" qsCatId="simple" csTypeId="urn:microsoft.com/office/officeart/2005/8/colors/colorful5#2" csCatId="colorful" phldr="1"/>
      <dgm:spPr/>
      <dgm:t>
        <a:bodyPr/>
        <a:lstStyle/>
        <a:p>
          <a:endParaRPr lang="zh-CN" altLang="en-US"/>
        </a:p>
      </dgm:t>
    </dgm:pt>
    <dgm:pt modelId="{C43B1118-531E-46DF-B25D-9D86A1BADED5}">
      <dgm:prSet phldrT="[文本]" phldr="0" custT="1"/>
      <dgm:spPr>
        <a:solidFill>
          <a:schemeClr val="accent1"/>
        </a:solidFill>
      </dgm:spPr>
      <dgm:t>
        <a:bodyPr vert="horz" wrap="square"/>
        <a:lstStyle/>
        <a:p>
          <a:pPr>
            <a:lnSpc>
              <a:spcPct val="100000"/>
            </a:lnSpc>
            <a:spcBef>
              <a:spcPct val="0"/>
            </a:spcBef>
            <a:spcAft>
              <a:spcPct val="35000"/>
            </a:spcAft>
          </a:pPr>
          <a:r>
            <a:rPr lang="zh-CN" altLang="en-US" sz="1800" b="1" dirty="0">
              <a:latin typeface="微软雅黑" panose="020B0503020204020204" charset="-122"/>
              <a:ea typeface="微软雅黑" panose="020B0503020204020204" charset="-122"/>
            </a:rPr>
            <a:t>展示系统</a:t>
          </a:r>
          <a:endParaRPr sz="1800" dirty="0"/>
        </a:p>
      </dgm:t>
    </dgm:pt>
    <dgm:pt modelId="{22272EAD-4540-44DC-9FFD-0F26D7C93650}" type="parTrans" cxnId="{9BF66A79-B426-428B-8FBC-FEBD0A70B68B}">
      <dgm:prSet/>
      <dgm:spPr/>
      <dgm:t>
        <a:bodyPr/>
        <a:lstStyle/>
        <a:p>
          <a:endParaRPr lang="zh-CN" altLang="en-US" sz="1800" b="1">
            <a:solidFill>
              <a:schemeClr val="tx1"/>
            </a:solidFill>
            <a:latin typeface="微软雅黑" panose="020B0503020204020204" charset="-122"/>
            <a:ea typeface="微软雅黑" panose="020B0503020204020204" charset="-122"/>
          </a:endParaRPr>
        </a:p>
      </dgm:t>
    </dgm:pt>
    <dgm:pt modelId="{54D3705E-E4F6-47C8-BF29-61CB3B783F38}" type="sibTrans" cxnId="{9BF66A79-B426-428B-8FBC-FEBD0A70B68B}">
      <dgm:prSet/>
      <dgm:spPr/>
      <dgm:t>
        <a:bodyPr/>
        <a:lstStyle/>
        <a:p>
          <a:endParaRPr lang="zh-CN" altLang="en-US" sz="1800" b="1">
            <a:solidFill>
              <a:schemeClr val="tx1"/>
            </a:solidFill>
            <a:latin typeface="微软雅黑" panose="020B0503020204020204" charset="-122"/>
            <a:ea typeface="微软雅黑" panose="020B0503020204020204" charset="-122"/>
          </a:endParaRPr>
        </a:p>
      </dgm:t>
    </dgm:pt>
    <dgm:pt modelId="{0908F867-1516-41D7-A637-C74CA7F507D9}">
      <dgm:prSet phldr="0" custT="1"/>
      <dgm:spPr>
        <a:solidFill>
          <a:schemeClr val="accent4">
            <a:lumMod val="75000"/>
          </a:schemeClr>
        </a:solidFill>
      </dgm:spPr>
      <dgm:t>
        <a:bodyPr vert="horz" wrap="square"/>
        <a:lstStyle/>
        <a:p>
          <a:r>
            <a:rPr lang="zh-CN" altLang="en-US" sz="1800" b="1" dirty="0">
              <a:latin typeface="微软雅黑" panose="020B0503020204020204" charset="-122"/>
              <a:ea typeface="微软雅黑" panose="020B0503020204020204" charset="-122"/>
            </a:rPr>
            <a:t>采购大厅</a:t>
          </a:r>
          <a:endParaRPr sz="1800" dirty="0"/>
        </a:p>
      </dgm:t>
    </dgm:pt>
    <dgm:pt modelId="{17E803CC-E465-4E04-AB9B-FA06AFED0A0F}" type="parTrans" cxnId="{A47E5F1A-B5AB-4052-AB7D-E1338FD0A786}">
      <dgm:prSet/>
      <dgm:spPr/>
      <dgm:t>
        <a:bodyPr/>
        <a:lstStyle/>
        <a:p>
          <a:endParaRPr lang="zh-CN" altLang="en-US" sz="1800"/>
        </a:p>
      </dgm:t>
    </dgm:pt>
    <dgm:pt modelId="{5BAFB0A6-5D51-4351-814F-2A3759321183}" type="sibTrans" cxnId="{A47E5F1A-B5AB-4052-AB7D-E1338FD0A786}">
      <dgm:prSet/>
      <dgm:spPr/>
      <dgm:t>
        <a:bodyPr/>
        <a:lstStyle/>
        <a:p>
          <a:endParaRPr lang="zh-CN" altLang="en-US" sz="1800"/>
        </a:p>
      </dgm:t>
    </dgm:pt>
    <dgm:pt modelId="{30B12729-C948-4055-AF87-CC7AA081DFF6}">
      <dgm:prSet custT="1"/>
      <dgm:spPr>
        <a:solidFill>
          <a:srgbClr val="C00000"/>
        </a:solidFill>
      </dgm:spPr>
      <dgm:t>
        <a:bodyPr/>
        <a:lstStyle/>
        <a:p>
          <a:r>
            <a:rPr lang="zh-CN" altLang="en-US" sz="1400" b="1" dirty="0">
              <a:latin typeface="微软雅黑" panose="020B0503020204020204" charset="-122"/>
              <a:ea typeface="微软雅黑" panose="020B0503020204020204" charset="-122"/>
            </a:rPr>
            <a:t>采购详情</a:t>
          </a:r>
        </a:p>
      </dgm:t>
    </dgm:pt>
    <dgm:pt modelId="{45CB82D4-C628-498E-80C1-9CD6682FB628}" type="parTrans" cxnId="{02161CB1-A763-4D8A-BA7C-ED5C2FEC8CDD}">
      <dgm:prSet/>
      <dgm:spPr/>
      <dgm:t>
        <a:bodyPr/>
        <a:lstStyle/>
        <a:p>
          <a:endParaRPr lang="zh-CN" altLang="en-US" sz="1800"/>
        </a:p>
      </dgm:t>
    </dgm:pt>
    <dgm:pt modelId="{8D695504-3EEB-462C-9FC6-EB2A816C1ECA}" type="sibTrans" cxnId="{02161CB1-A763-4D8A-BA7C-ED5C2FEC8CDD}">
      <dgm:prSet/>
      <dgm:spPr/>
      <dgm:t>
        <a:bodyPr/>
        <a:lstStyle/>
        <a:p>
          <a:endParaRPr lang="zh-CN" altLang="en-US" sz="1800"/>
        </a:p>
      </dgm:t>
    </dgm:pt>
    <dgm:pt modelId="{2953606B-7636-4CBA-BB99-B2229485E5FA}">
      <dgm:prSet phldr="0" custT="1"/>
      <dgm:spPr>
        <a:solidFill>
          <a:schemeClr val="accent4">
            <a:lumMod val="75000"/>
          </a:schemeClr>
        </a:solidFill>
      </dgm:spPr>
      <dgm:t>
        <a:bodyPr vert="horz" wrap="square"/>
        <a:lstStyle/>
        <a:p>
          <a:r>
            <a:rPr lang="zh-CN" altLang="en-US" sz="1800" b="1" dirty="0">
              <a:latin typeface="微软雅黑" panose="020B0503020204020204" charset="-122"/>
              <a:ea typeface="微软雅黑" panose="020B0503020204020204" charset="-122"/>
            </a:rPr>
            <a:t>商品大厅</a:t>
          </a:r>
          <a:endParaRPr sz="1800" dirty="0"/>
        </a:p>
      </dgm:t>
    </dgm:pt>
    <dgm:pt modelId="{E955E3A1-415F-4FD3-9B7E-3485E83538F1}" type="parTrans" cxnId="{7CB97D06-00C5-4615-9E57-8CD869A15AD9}">
      <dgm:prSet/>
      <dgm:spPr/>
      <dgm:t>
        <a:bodyPr/>
        <a:lstStyle/>
        <a:p>
          <a:endParaRPr lang="zh-CN" altLang="en-US" sz="1800"/>
        </a:p>
      </dgm:t>
    </dgm:pt>
    <dgm:pt modelId="{2A7B6C7E-9D7D-47CB-BB4F-E2C0A9138A59}" type="sibTrans" cxnId="{7CB97D06-00C5-4615-9E57-8CD869A15AD9}">
      <dgm:prSet/>
      <dgm:spPr/>
      <dgm:t>
        <a:bodyPr/>
        <a:lstStyle/>
        <a:p>
          <a:endParaRPr lang="zh-CN" altLang="en-US" sz="1800"/>
        </a:p>
      </dgm:t>
    </dgm:pt>
    <dgm:pt modelId="{5236C27A-A217-4842-9577-2506CD2FD62F}">
      <dgm:prSet phldr="0" custT="1"/>
      <dgm:spPr>
        <a:solidFill>
          <a:srgbClr val="C00000"/>
        </a:solidFill>
      </dgm:spPr>
      <dgm:t>
        <a:bodyPr vert="horz" wrap="square"/>
        <a:lstStyle/>
        <a:p>
          <a:pPr>
            <a:lnSpc>
              <a:spcPct val="100000"/>
            </a:lnSpc>
            <a:spcBef>
              <a:spcPct val="0"/>
            </a:spcBef>
            <a:spcAft>
              <a:spcPct val="35000"/>
            </a:spcAft>
          </a:pPr>
          <a:r>
            <a:rPr lang="zh-CN" altLang="en-US" sz="1400" b="1" dirty="0">
              <a:latin typeface="微软雅黑" panose="020B0503020204020204" charset="-122"/>
              <a:ea typeface="微软雅黑" panose="020B0503020204020204" charset="-122"/>
            </a:rPr>
            <a:t>商品列表</a:t>
          </a:r>
          <a:endParaRPr sz="1400" dirty="0"/>
        </a:p>
      </dgm:t>
    </dgm:pt>
    <dgm:pt modelId="{D2BDF5A1-CBB4-47C6-B8CA-6FC869140510}" type="parTrans" cxnId="{433453B0-07B1-4EEA-AECB-059F38A1BA41}">
      <dgm:prSet/>
      <dgm:spPr/>
      <dgm:t>
        <a:bodyPr/>
        <a:lstStyle/>
        <a:p>
          <a:endParaRPr lang="zh-CN" altLang="en-US" sz="1800"/>
        </a:p>
      </dgm:t>
    </dgm:pt>
    <dgm:pt modelId="{41AEA73C-1B69-4CEA-B883-0D7CCD7DE99B}" type="sibTrans" cxnId="{433453B0-07B1-4EEA-AECB-059F38A1BA41}">
      <dgm:prSet/>
      <dgm:spPr/>
      <dgm:t>
        <a:bodyPr/>
        <a:lstStyle/>
        <a:p>
          <a:endParaRPr lang="zh-CN" altLang="en-US" sz="1800"/>
        </a:p>
      </dgm:t>
    </dgm:pt>
    <dgm:pt modelId="{8AE101F1-0B6B-4AC6-AB18-2B1AB00C5642}">
      <dgm:prSet phldr="0" custT="1"/>
      <dgm:spPr>
        <a:solidFill>
          <a:srgbClr val="C00000"/>
        </a:solidFill>
      </dgm:spPr>
      <dgm:t>
        <a:bodyPr vert="horz" wrap="square"/>
        <a:lstStyle/>
        <a:p>
          <a:pPr>
            <a:lnSpc>
              <a:spcPct val="100000"/>
            </a:lnSpc>
            <a:spcBef>
              <a:spcPct val="0"/>
            </a:spcBef>
            <a:spcAft>
              <a:spcPct val="35000"/>
            </a:spcAft>
          </a:pPr>
          <a:r>
            <a:rPr lang="zh-CN" altLang="en-US" sz="1400" b="1" dirty="0">
              <a:latin typeface="微软雅黑" panose="020B0503020204020204" charset="-122"/>
              <a:ea typeface="微软雅黑" panose="020B0503020204020204" charset="-122"/>
            </a:rPr>
            <a:t>商品详情</a:t>
          </a:r>
          <a:endParaRPr sz="1400" dirty="0"/>
        </a:p>
      </dgm:t>
    </dgm:pt>
    <dgm:pt modelId="{C841B818-AB86-40FD-808B-9CE15B87346F}" type="parTrans" cxnId="{17C42C16-98FC-418A-A269-BDAB8C22E23B}">
      <dgm:prSet/>
      <dgm:spPr/>
      <dgm:t>
        <a:bodyPr/>
        <a:lstStyle/>
        <a:p>
          <a:endParaRPr lang="zh-CN" altLang="en-US" sz="1800"/>
        </a:p>
      </dgm:t>
    </dgm:pt>
    <dgm:pt modelId="{A60A82A0-8E61-415F-982A-6409CBE5A391}" type="sibTrans" cxnId="{17C42C16-98FC-418A-A269-BDAB8C22E23B}">
      <dgm:prSet/>
      <dgm:spPr/>
      <dgm:t>
        <a:bodyPr/>
        <a:lstStyle/>
        <a:p>
          <a:endParaRPr lang="zh-CN" altLang="en-US" sz="1800"/>
        </a:p>
      </dgm:t>
    </dgm:pt>
    <dgm:pt modelId="{DC72E9A0-FFFE-4A56-A1D0-1C0F25B44441}">
      <dgm:prSet custT="1"/>
      <dgm:spPr>
        <a:solidFill>
          <a:srgbClr val="C00000"/>
        </a:solidFill>
      </dgm:spPr>
      <dgm:t>
        <a:bodyPr/>
        <a:lstStyle/>
        <a:p>
          <a:r>
            <a:rPr lang="zh-CN" altLang="en-US" sz="1400" b="1" dirty="0">
              <a:latin typeface="微软雅黑" panose="020B0503020204020204" charset="-122"/>
              <a:ea typeface="微软雅黑" panose="020B0503020204020204" charset="-122"/>
            </a:rPr>
            <a:t>全部采购</a:t>
          </a:r>
        </a:p>
      </dgm:t>
    </dgm:pt>
    <dgm:pt modelId="{ABFB55CC-2844-414D-86B8-1573775FD1C4}" type="parTrans" cxnId="{7280E6F3-B335-4696-A770-F270363EAF84}">
      <dgm:prSet/>
      <dgm:spPr/>
      <dgm:t>
        <a:bodyPr/>
        <a:lstStyle/>
        <a:p>
          <a:endParaRPr lang="zh-CN" altLang="en-US" sz="1800"/>
        </a:p>
      </dgm:t>
    </dgm:pt>
    <dgm:pt modelId="{6E135DC5-61BA-4F51-A30D-4E2E8195675D}" type="sibTrans" cxnId="{7280E6F3-B335-4696-A770-F270363EAF84}">
      <dgm:prSet/>
      <dgm:spPr/>
      <dgm:t>
        <a:bodyPr/>
        <a:lstStyle/>
        <a:p>
          <a:endParaRPr lang="zh-CN" altLang="en-US" sz="1800"/>
        </a:p>
      </dgm:t>
    </dgm:pt>
    <dgm:pt modelId="{31B0A63B-9E92-4BC0-9610-635AC6C4C52B}">
      <dgm:prSet phldr="0" custT="1"/>
      <dgm:spPr>
        <a:solidFill>
          <a:srgbClr val="C00000"/>
        </a:solidFill>
      </dgm:spPr>
      <dgm:t>
        <a:bodyPr vert="horz" wrap="square"/>
        <a:lstStyle/>
        <a:p>
          <a:r>
            <a:rPr lang="zh-CN" altLang="en-US" sz="1400" b="1" dirty="0">
              <a:latin typeface="微软雅黑" panose="020B0503020204020204" charset="-122"/>
              <a:ea typeface="微软雅黑" panose="020B0503020204020204" charset="-122"/>
            </a:rPr>
            <a:t>实力采购推荐</a:t>
          </a:r>
          <a:endParaRPr sz="1400" dirty="0"/>
        </a:p>
      </dgm:t>
    </dgm:pt>
    <dgm:pt modelId="{166687CF-72D3-48D4-BC28-D4C452FA8CB0}" type="parTrans" cxnId="{552CDBCF-8CFB-4F8F-BD08-972553E495BC}">
      <dgm:prSet/>
      <dgm:spPr/>
      <dgm:t>
        <a:bodyPr/>
        <a:lstStyle/>
        <a:p>
          <a:endParaRPr lang="zh-CN" altLang="en-US" sz="1800"/>
        </a:p>
      </dgm:t>
    </dgm:pt>
    <dgm:pt modelId="{9392C3F5-EF20-4F90-8E32-F70E59AEA6B4}" type="sibTrans" cxnId="{552CDBCF-8CFB-4F8F-BD08-972553E495BC}">
      <dgm:prSet/>
      <dgm:spPr/>
      <dgm:t>
        <a:bodyPr/>
        <a:lstStyle/>
        <a:p>
          <a:endParaRPr lang="zh-CN" altLang="en-US" sz="1800"/>
        </a:p>
      </dgm:t>
    </dgm:pt>
    <dgm:pt modelId="{A9BA2291-AC38-464B-B745-48B265A44C03}">
      <dgm:prSet phldr="0" custT="1"/>
      <dgm:spPr>
        <a:solidFill>
          <a:schemeClr val="accent4">
            <a:lumMod val="75000"/>
          </a:schemeClr>
        </a:solidFill>
      </dgm:spPr>
      <dgm:t>
        <a:bodyPr vert="horz" wrap="square"/>
        <a:lstStyle/>
        <a:p>
          <a:r>
            <a:rPr lang="zh-CN" altLang="en-US" sz="1800" b="1" dirty="0">
              <a:latin typeface="微软雅黑" panose="020B0503020204020204" charset="-122"/>
              <a:ea typeface="微软雅黑" panose="020B0503020204020204" charset="-122"/>
            </a:rPr>
            <a:t>首页</a:t>
          </a:r>
          <a:endParaRPr sz="1800" dirty="0"/>
        </a:p>
      </dgm:t>
    </dgm:pt>
    <dgm:pt modelId="{905F7EE6-C1A7-4550-9E72-DAE274512C09}" type="parTrans" cxnId="{1B2CE9CF-5724-4623-A5A8-AF420C08D373}">
      <dgm:prSet/>
      <dgm:spPr/>
      <dgm:t>
        <a:bodyPr/>
        <a:lstStyle/>
        <a:p>
          <a:endParaRPr lang="zh-CN" altLang="en-US" sz="1800"/>
        </a:p>
      </dgm:t>
    </dgm:pt>
    <dgm:pt modelId="{44AFD487-B736-4AB5-9DDA-439A259DBE4D}" type="sibTrans" cxnId="{1B2CE9CF-5724-4623-A5A8-AF420C08D373}">
      <dgm:prSet/>
      <dgm:spPr/>
      <dgm:t>
        <a:bodyPr/>
        <a:lstStyle/>
        <a:p>
          <a:endParaRPr lang="zh-CN" altLang="en-US" sz="1800"/>
        </a:p>
      </dgm:t>
    </dgm:pt>
    <dgm:pt modelId="{EA7FAB09-DE9F-4EF2-9948-D56933CBD616}">
      <dgm:prSet phldr="0" custT="1"/>
      <dgm:spPr bwMode="white">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幻灯片</a:t>
          </a:r>
          <a:endParaRPr sz="1400" b="1" kern="1200" dirty="0">
            <a:solidFill>
              <a:srgbClr val="FFFFFF"/>
            </a:solidFill>
            <a:latin typeface="微软雅黑" panose="020B0503020204020204" charset="-122"/>
            <a:ea typeface="微软雅黑" panose="020B0503020204020204" charset="-122"/>
            <a:cs typeface="Helvetica"/>
          </a:endParaRPr>
        </a:p>
      </dgm:t>
    </dgm:pt>
    <dgm:pt modelId="{FB906166-3456-436D-B6E8-07DB15E6EB3D}" type="parTrans" cxnId="{8CB63BF5-E4A5-4AF8-80CD-4FC69C4A7837}">
      <dgm:prSet/>
      <dgm:spPr/>
      <dgm:t>
        <a:bodyPr/>
        <a:lstStyle/>
        <a:p>
          <a:endParaRPr lang="zh-CN" altLang="en-US" sz="1800"/>
        </a:p>
      </dgm:t>
    </dgm:pt>
    <dgm:pt modelId="{0C4DD758-B44E-4228-9721-B9C7B1246848}" type="sibTrans" cxnId="{8CB63BF5-E4A5-4AF8-80CD-4FC69C4A7837}">
      <dgm:prSet/>
      <dgm:spPr/>
      <dgm:t>
        <a:bodyPr/>
        <a:lstStyle/>
        <a:p>
          <a:endParaRPr lang="zh-CN" altLang="en-US" sz="1800"/>
        </a:p>
      </dgm:t>
    </dgm:pt>
    <dgm:pt modelId="{E8422DD5-A035-4CD2-A5D9-2421F522ACF0}">
      <dgm:prSet phldr="0" custT="1"/>
      <dgm:spPr>
        <a:solidFill>
          <a:srgbClr val="C00000"/>
        </a:solidFill>
      </dgm:spPr>
      <dgm:t>
        <a:bodyPr vert="horz" wrap="square"/>
        <a:lstStyle/>
        <a:p>
          <a:pPr>
            <a:buNone/>
          </a:pPr>
          <a:r>
            <a:rPr lang="zh-CN" altLang="en-US" sz="1400" b="1" dirty="0">
              <a:solidFill>
                <a:srgbClr val="FFFFFF"/>
              </a:solidFill>
              <a:latin typeface="微软雅黑" panose="020B0503020204020204" charset="-122"/>
              <a:ea typeface="微软雅黑" panose="020B0503020204020204" charset="-122"/>
              <a:cs typeface="Helvetica"/>
            </a:rPr>
            <a:t>快速导航</a:t>
          </a:r>
          <a:endParaRPr sz="1400" b="1" dirty="0">
            <a:solidFill>
              <a:srgbClr val="FFFFFF"/>
            </a:solidFill>
            <a:latin typeface="微软雅黑" panose="020B0503020204020204" charset="-122"/>
            <a:ea typeface="微软雅黑" panose="020B0503020204020204" charset="-122"/>
            <a:cs typeface="Helvetica"/>
          </a:endParaRPr>
        </a:p>
      </dgm:t>
    </dgm:pt>
    <dgm:pt modelId="{266E7543-2497-4218-B9CD-8A91706D86F2}" type="parTrans" cxnId="{E89B2778-3A9E-4F57-B8D6-6F4596DCCF8A}">
      <dgm:prSet/>
      <dgm:spPr/>
      <dgm:t>
        <a:bodyPr/>
        <a:lstStyle/>
        <a:p>
          <a:endParaRPr lang="zh-CN" altLang="en-US" sz="1800"/>
        </a:p>
      </dgm:t>
    </dgm:pt>
    <dgm:pt modelId="{B95B387C-D0AF-47B4-B415-82E88895D77F}" type="sibTrans" cxnId="{E89B2778-3A9E-4F57-B8D6-6F4596DCCF8A}">
      <dgm:prSet/>
      <dgm:spPr/>
      <dgm:t>
        <a:bodyPr/>
        <a:lstStyle/>
        <a:p>
          <a:endParaRPr lang="zh-CN" altLang="en-US" sz="1800"/>
        </a:p>
      </dgm:t>
    </dgm:pt>
    <dgm:pt modelId="{903D16A2-C320-4602-A2AE-30A7C6460BAE}">
      <dgm:prSet phldr="0" custT="1"/>
      <dgm:spPr>
        <a:solidFill>
          <a:srgbClr val="C00000"/>
        </a:solidFill>
      </dgm:spPr>
      <dgm:t>
        <a:bodyPr vert="horz" wrap="square"/>
        <a:lstStyle/>
        <a:p>
          <a:pPr>
            <a:buNone/>
          </a:pPr>
          <a:r>
            <a:rPr lang="zh-CN" altLang="en-US" sz="1400" b="1" dirty="0">
              <a:solidFill>
                <a:srgbClr val="FFFFFF"/>
              </a:solidFill>
              <a:latin typeface="微软雅黑" panose="020B0503020204020204" charset="-122"/>
              <a:ea typeface="微软雅黑" panose="020B0503020204020204" charset="-122"/>
              <a:cs typeface="Helvetica"/>
            </a:rPr>
            <a:t>优质采购商</a:t>
          </a:r>
          <a:endParaRPr sz="1400" b="1" dirty="0">
            <a:solidFill>
              <a:srgbClr val="FFFFFF"/>
            </a:solidFill>
            <a:latin typeface="微软雅黑" panose="020B0503020204020204" charset="-122"/>
            <a:ea typeface="微软雅黑" panose="020B0503020204020204" charset="-122"/>
            <a:cs typeface="Helvetica"/>
          </a:endParaRPr>
        </a:p>
      </dgm:t>
    </dgm:pt>
    <dgm:pt modelId="{374A3929-3C9C-4D21-A6F5-B7988D8BD27B}" type="parTrans" cxnId="{FC55B7D8-4EB0-4C0A-B133-2CFE4E36590A}">
      <dgm:prSet/>
      <dgm:spPr/>
      <dgm:t>
        <a:bodyPr/>
        <a:lstStyle/>
        <a:p>
          <a:endParaRPr lang="zh-CN" altLang="en-US" sz="1800"/>
        </a:p>
      </dgm:t>
    </dgm:pt>
    <dgm:pt modelId="{5AD51D08-D184-49B7-8083-B55778B529BD}" type="sibTrans" cxnId="{FC55B7D8-4EB0-4C0A-B133-2CFE4E36590A}">
      <dgm:prSet/>
      <dgm:spPr/>
      <dgm:t>
        <a:bodyPr/>
        <a:lstStyle/>
        <a:p>
          <a:endParaRPr lang="zh-CN" altLang="en-US" sz="1800"/>
        </a:p>
      </dgm:t>
    </dgm:pt>
    <dgm:pt modelId="{858CB749-0ED8-4D36-9877-07F541B9FA91}">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采购信息展示</a:t>
          </a:r>
          <a:endParaRPr sz="1400" b="1" kern="1200" dirty="0">
            <a:solidFill>
              <a:srgbClr val="FFFFFF"/>
            </a:solidFill>
            <a:latin typeface="微软雅黑" panose="020B0503020204020204" charset="-122"/>
            <a:ea typeface="微软雅黑" panose="020B0503020204020204" charset="-122"/>
            <a:cs typeface="Helvetica"/>
          </a:endParaRPr>
        </a:p>
      </dgm:t>
    </dgm:pt>
    <dgm:pt modelId="{AC58099D-F961-44DA-8A9B-76D40CAB8E75}" type="parTrans" cxnId="{4DE21F05-6794-4889-9480-A6CC42AD8F50}">
      <dgm:prSet/>
      <dgm:spPr/>
      <dgm:t>
        <a:bodyPr/>
        <a:lstStyle/>
        <a:p>
          <a:endParaRPr lang="zh-CN" altLang="en-US" sz="1800"/>
        </a:p>
      </dgm:t>
    </dgm:pt>
    <dgm:pt modelId="{53770786-45E3-46C1-AD4D-5C98E7A49A2C}" type="sibTrans" cxnId="{4DE21F05-6794-4889-9480-A6CC42AD8F50}">
      <dgm:prSet/>
      <dgm:spPr/>
      <dgm:t>
        <a:bodyPr/>
        <a:lstStyle/>
        <a:p>
          <a:endParaRPr lang="zh-CN" altLang="en-US" sz="1800"/>
        </a:p>
      </dgm:t>
    </dgm:pt>
    <dgm:pt modelId="{4BF8ECCF-A896-497D-ABAB-061E6EC4593F}">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供应信息展示</a:t>
          </a:r>
          <a:endParaRPr sz="1400" b="1" kern="1200" dirty="0">
            <a:solidFill>
              <a:srgbClr val="FFFFFF"/>
            </a:solidFill>
            <a:latin typeface="微软雅黑" panose="020B0503020204020204" charset="-122"/>
            <a:ea typeface="微软雅黑" panose="020B0503020204020204" charset="-122"/>
            <a:cs typeface="Helvetica"/>
          </a:endParaRPr>
        </a:p>
      </dgm:t>
    </dgm:pt>
    <dgm:pt modelId="{DDDDB44C-4848-499D-8282-7116A03A8103}" type="parTrans" cxnId="{12BD37B6-D806-43D8-91AB-803641563FD8}">
      <dgm:prSet/>
      <dgm:spPr/>
      <dgm:t>
        <a:bodyPr/>
        <a:lstStyle/>
        <a:p>
          <a:endParaRPr lang="zh-CN" altLang="en-US" sz="1800"/>
        </a:p>
      </dgm:t>
    </dgm:pt>
    <dgm:pt modelId="{759C5778-F501-4CAA-88CA-BCB7E830C87A}" type="sibTrans" cxnId="{12BD37B6-D806-43D8-91AB-803641563FD8}">
      <dgm:prSet/>
      <dgm:spPr/>
      <dgm:t>
        <a:bodyPr/>
        <a:lstStyle/>
        <a:p>
          <a:endParaRPr lang="zh-CN" altLang="en-US" sz="1800"/>
        </a:p>
      </dgm:t>
    </dgm:pt>
    <dgm:pt modelId="{64FBD12B-5214-4CB7-8923-116C4E2A54EE}">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咨询展示</a:t>
          </a:r>
          <a:endParaRPr sz="1400" b="1" kern="1200" dirty="0">
            <a:solidFill>
              <a:srgbClr val="FFFFFF"/>
            </a:solidFill>
            <a:latin typeface="微软雅黑" panose="020B0503020204020204" charset="-122"/>
            <a:ea typeface="微软雅黑" panose="020B0503020204020204" charset="-122"/>
            <a:cs typeface="Helvetica"/>
          </a:endParaRPr>
        </a:p>
      </dgm:t>
    </dgm:pt>
    <dgm:pt modelId="{0C3AD53D-5E1B-4068-AD44-CCE3D88AF4E0}" type="parTrans" cxnId="{3229CA28-8256-4475-AD84-73DCB84C16E1}">
      <dgm:prSet/>
      <dgm:spPr/>
      <dgm:t>
        <a:bodyPr/>
        <a:lstStyle/>
        <a:p>
          <a:endParaRPr lang="zh-CN" altLang="en-US" sz="1800"/>
        </a:p>
      </dgm:t>
    </dgm:pt>
    <dgm:pt modelId="{6E6AE513-2069-4444-8EE0-69897F7BA2B5}" type="sibTrans" cxnId="{3229CA28-8256-4475-AD84-73DCB84C16E1}">
      <dgm:prSet/>
      <dgm:spPr/>
      <dgm:t>
        <a:bodyPr/>
        <a:lstStyle/>
        <a:p>
          <a:endParaRPr lang="zh-CN" altLang="en-US" sz="1800"/>
        </a:p>
      </dgm:t>
    </dgm:pt>
    <dgm:pt modelId="{AC67BFF1-56EA-4BFD-93F6-4D0BDDF3D7BA}">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药材资讯</a:t>
          </a:r>
          <a:endParaRPr sz="1800" b="1" kern="1200" dirty="0">
            <a:solidFill>
              <a:prstClr val="white"/>
            </a:solidFill>
            <a:latin typeface="微软雅黑" panose="020B0503020204020204" charset="-122"/>
            <a:ea typeface="微软雅黑" panose="020B0503020204020204" charset="-122"/>
            <a:cs typeface="+mn-cs"/>
          </a:endParaRPr>
        </a:p>
      </dgm:t>
    </dgm:pt>
    <dgm:pt modelId="{41250A44-737F-454A-8006-36F569E31A6E}" type="parTrans" cxnId="{7AD2C678-86DE-4FDF-BBDD-DF7926088B92}">
      <dgm:prSet/>
      <dgm:spPr/>
      <dgm:t>
        <a:bodyPr/>
        <a:lstStyle/>
        <a:p>
          <a:endParaRPr lang="zh-CN" altLang="en-US" sz="1800"/>
        </a:p>
      </dgm:t>
    </dgm:pt>
    <dgm:pt modelId="{04D1D36F-F529-47A8-A72D-68E789F96DD0}" type="sibTrans" cxnId="{7AD2C678-86DE-4FDF-BBDD-DF7926088B92}">
      <dgm:prSet/>
      <dgm:spPr/>
      <dgm:t>
        <a:bodyPr/>
        <a:lstStyle/>
        <a:p>
          <a:endParaRPr lang="zh-CN" altLang="en-US" sz="1800"/>
        </a:p>
      </dgm:t>
    </dgm:pt>
    <dgm:pt modelId="{29AF80E7-5762-4DCE-94AD-845A6122FF60}">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10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资讯类别一</a:t>
          </a:r>
          <a:endParaRPr sz="1400" b="1" kern="1200" dirty="0">
            <a:solidFill>
              <a:prstClr val="white"/>
            </a:solidFill>
            <a:latin typeface="微软雅黑" panose="020B0503020204020204" charset="-122"/>
            <a:ea typeface="微软雅黑" panose="020B0503020204020204" charset="-122"/>
            <a:cs typeface="+mn-cs"/>
          </a:endParaRPr>
        </a:p>
      </dgm:t>
    </dgm:pt>
    <dgm:pt modelId="{8240ABA3-7699-4966-8349-944DCB6FCC8E}" type="parTrans" cxnId="{C0B575C2-904C-46A7-92BC-3F645EDE2165}">
      <dgm:prSet/>
      <dgm:spPr/>
      <dgm:t>
        <a:bodyPr/>
        <a:lstStyle/>
        <a:p>
          <a:endParaRPr lang="zh-CN" altLang="en-US" sz="1800"/>
        </a:p>
      </dgm:t>
    </dgm:pt>
    <dgm:pt modelId="{8A00D142-555F-430C-AFFC-581648CD3F8B}" type="sibTrans" cxnId="{C0B575C2-904C-46A7-92BC-3F645EDE2165}">
      <dgm:prSet/>
      <dgm:spPr/>
      <dgm:t>
        <a:bodyPr/>
        <a:lstStyle/>
        <a:p>
          <a:endParaRPr lang="zh-CN" altLang="en-US" sz="1800"/>
        </a:p>
      </dgm:t>
    </dgm:pt>
    <dgm:pt modelId="{25F145BB-786E-4620-A148-3C701EDF0D6A}">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10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资讯类别二</a:t>
          </a:r>
          <a:endParaRPr sz="1400" b="1" kern="1200" dirty="0">
            <a:solidFill>
              <a:prstClr val="white"/>
            </a:solidFill>
            <a:latin typeface="微软雅黑" panose="020B0503020204020204" charset="-122"/>
            <a:ea typeface="微软雅黑" panose="020B0503020204020204" charset="-122"/>
            <a:cs typeface="+mn-cs"/>
          </a:endParaRPr>
        </a:p>
      </dgm:t>
    </dgm:pt>
    <dgm:pt modelId="{301C2E6F-EC99-4225-B376-23AD0CAC1497}" type="parTrans" cxnId="{B95F3AC3-6B8E-4AFA-8079-FC75004DD791}">
      <dgm:prSet/>
      <dgm:spPr/>
      <dgm:t>
        <a:bodyPr/>
        <a:lstStyle/>
        <a:p>
          <a:endParaRPr lang="zh-CN" altLang="en-US" sz="1800"/>
        </a:p>
      </dgm:t>
    </dgm:pt>
    <dgm:pt modelId="{136DF33B-A55B-44A4-8717-038BE10289B3}" type="sibTrans" cxnId="{B95F3AC3-6B8E-4AFA-8079-FC75004DD791}">
      <dgm:prSet/>
      <dgm:spPr/>
      <dgm:t>
        <a:bodyPr/>
        <a:lstStyle/>
        <a:p>
          <a:endParaRPr lang="zh-CN" altLang="en-US" sz="1800"/>
        </a:p>
      </dgm:t>
    </dgm:pt>
    <dgm:pt modelId="{9E8E9B55-7120-443E-B378-B32C3FC6691E}">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10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资讯类别三</a:t>
          </a:r>
          <a:endParaRPr sz="1400" b="1" kern="1200" dirty="0">
            <a:solidFill>
              <a:prstClr val="white"/>
            </a:solidFill>
            <a:latin typeface="微软雅黑" panose="020B0503020204020204" charset="-122"/>
            <a:ea typeface="微软雅黑" panose="020B0503020204020204" charset="-122"/>
            <a:cs typeface="+mn-cs"/>
          </a:endParaRPr>
        </a:p>
      </dgm:t>
    </dgm:pt>
    <dgm:pt modelId="{DEC44895-512F-4DA2-8050-8A21FA57C040}" type="parTrans" cxnId="{0AEDA5E4-BC11-43DD-9B55-D10BD0751205}">
      <dgm:prSet/>
      <dgm:spPr/>
      <dgm:t>
        <a:bodyPr/>
        <a:lstStyle/>
        <a:p>
          <a:endParaRPr lang="zh-CN" altLang="en-US" sz="1800"/>
        </a:p>
      </dgm:t>
    </dgm:pt>
    <dgm:pt modelId="{C63524C5-2A9B-44F6-9838-E3C61E609017}" type="sibTrans" cxnId="{0AEDA5E4-BC11-43DD-9B55-D10BD0751205}">
      <dgm:prSet/>
      <dgm:spPr/>
      <dgm:t>
        <a:bodyPr/>
        <a:lstStyle/>
        <a:p>
          <a:endParaRPr lang="zh-CN" altLang="en-US" sz="1800"/>
        </a:p>
      </dgm:t>
    </dgm:pt>
    <dgm:pt modelId="{14769343-7B1F-4737-9386-52FB31F16D09}">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400" b="1" dirty="0">
              <a:solidFill>
                <a:srgbClr val="FFFFFF"/>
              </a:solidFill>
              <a:latin typeface="微软雅黑" panose="020B0503020204020204" charset="-122"/>
              <a:ea typeface="微软雅黑" panose="020B0503020204020204" charset="-122"/>
              <a:cs typeface="Helvetica"/>
            </a:rPr>
            <a:t>药材资讯信息</a:t>
          </a:r>
          <a:endParaRPr sz="1400" b="1" dirty="0">
            <a:solidFill>
              <a:srgbClr val="FFFFFF"/>
            </a:solidFill>
            <a:latin typeface="微软雅黑" panose="020B0503020204020204" charset="-122"/>
            <a:ea typeface="微软雅黑" panose="020B0503020204020204" charset="-122"/>
            <a:cs typeface="Helvetica"/>
          </a:endParaRPr>
        </a:p>
      </dgm:t>
    </dgm:pt>
    <dgm:pt modelId="{C83F1A1C-A724-4A25-A1CB-9AB371D5244C}" type="parTrans" cxnId="{2020746D-1B04-4688-88AE-707E725B2AA1}">
      <dgm:prSet/>
      <dgm:spPr/>
      <dgm:t>
        <a:bodyPr/>
        <a:lstStyle/>
        <a:p>
          <a:endParaRPr lang="zh-CN" altLang="en-US" sz="1800"/>
        </a:p>
      </dgm:t>
    </dgm:pt>
    <dgm:pt modelId="{56575FD0-692E-4C69-8C66-540C0CF38B0C}" type="sibTrans" cxnId="{2020746D-1B04-4688-88AE-707E725B2AA1}">
      <dgm:prSet/>
      <dgm:spPr/>
      <dgm:t>
        <a:bodyPr/>
        <a:lstStyle/>
        <a:p>
          <a:endParaRPr lang="zh-CN" altLang="en-US" sz="1800"/>
        </a:p>
      </dgm:t>
    </dgm:pt>
    <dgm:pt modelId="{288E4352-EE84-4F7A-AD04-63E291148205}">
      <dgm:prSet phldr="0" custT="1"/>
      <dgm:spPr>
        <a:solidFill>
          <a:srgbClr val="C00000"/>
        </a:solidFill>
      </dgm:spPr>
      <dgm:t>
        <a:bodyPr vert="horz" wrap="square"/>
        <a:lstStyle/>
        <a:p>
          <a:r>
            <a:rPr lang="zh-CN" altLang="en-US" sz="1400" b="1" dirty="0">
              <a:latin typeface="微软雅黑" panose="020B0503020204020204" charset="-122"/>
              <a:ea typeface="微软雅黑" panose="020B0503020204020204" charset="-122"/>
            </a:rPr>
            <a:t>多维度搜索</a:t>
          </a:r>
          <a:endParaRPr sz="1400" dirty="0"/>
        </a:p>
      </dgm:t>
    </dgm:pt>
    <dgm:pt modelId="{5A4781AE-A9E0-43D5-8385-44C597A9A2F0}" type="parTrans" cxnId="{328AFCEF-1459-47FD-AC3A-9362D5581C6A}">
      <dgm:prSet/>
      <dgm:spPr/>
      <dgm:t>
        <a:bodyPr/>
        <a:lstStyle/>
        <a:p>
          <a:endParaRPr lang="zh-CN" altLang="en-US" sz="1800"/>
        </a:p>
      </dgm:t>
    </dgm:pt>
    <dgm:pt modelId="{0B012BD5-9740-453D-84D2-E7D4D1F7EBEF}" type="sibTrans" cxnId="{328AFCEF-1459-47FD-AC3A-9362D5581C6A}">
      <dgm:prSet/>
      <dgm:spPr/>
      <dgm:t>
        <a:bodyPr/>
        <a:lstStyle/>
        <a:p>
          <a:endParaRPr lang="zh-CN" altLang="en-US" sz="1800"/>
        </a:p>
      </dgm:t>
    </dgm:pt>
    <dgm:pt modelId="{0824C106-991B-4C1E-892A-BF724C4FD32D}">
      <dgm:prSet phldr="0" custT="1"/>
      <dgm:spPr>
        <a:solidFill>
          <a:schemeClr val="accent4">
            <a:lumMod val="60000"/>
            <a:lumOff val="40000"/>
          </a:scheme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a:buNone/>
          </a:pPr>
          <a:r>
            <a:rPr lang="zh-CN" altLang="en-US" sz="1800" b="1" dirty="0">
              <a:solidFill>
                <a:prstClr val="white"/>
              </a:solidFill>
              <a:latin typeface="微软雅黑" panose="020B0503020204020204" charset="-122"/>
              <a:ea typeface="微软雅黑" panose="020B0503020204020204" charset="-122"/>
              <a:cs typeface="+mn-cs"/>
            </a:rPr>
            <a:t>检测机构</a:t>
          </a:r>
          <a:endParaRPr sz="1800" b="1" dirty="0">
            <a:solidFill>
              <a:prstClr val="white"/>
            </a:solidFill>
            <a:latin typeface="微软雅黑" panose="020B0503020204020204" charset="-122"/>
            <a:ea typeface="微软雅黑" panose="020B0503020204020204" charset="-122"/>
            <a:cs typeface="+mn-cs"/>
          </a:endParaRPr>
        </a:p>
      </dgm:t>
    </dgm:pt>
    <dgm:pt modelId="{55C3DB79-1748-4828-9965-049524F65856}" type="parTrans" cxnId="{F0BF9E32-5D2D-403B-90B9-1B6B73374752}">
      <dgm:prSet/>
      <dgm:spPr/>
      <dgm:t>
        <a:bodyPr/>
        <a:lstStyle/>
        <a:p>
          <a:endParaRPr lang="zh-CN" altLang="en-US" sz="1800"/>
        </a:p>
      </dgm:t>
    </dgm:pt>
    <dgm:pt modelId="{6E1F9C62-6A7A-45D2-B286-7DECCDD06FBF}" type="sibTrans" cxnId="{F0BF9E32-5D2D-403B-90B9-1B6B73374752}">
      <dgm:prSet/>
      <dgm:spPr/>
      <dgm:t>
        <a:bodyPr/>
        <a:lstStyle/>
        <a:p>
          <a:endParaRPr lang="zh-CN" altLang="en-US" sz="1800"/>
        </a:p>
      </dgm:t>
    </dgm:pt>
    <dgm:pt modelId="{1259EFF7-6009-46BF-87B8-A676C6A25717}">
      <dgm:prSet phldr="0" custT="1"/>
      <dgm:spPr>
        <a:solidFill>
          <a:schemeClr val="accent5">
            <a:lumMod val="60000"/>
            <a:lumOff val="40000"/>
          </a:schemeClr>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400" b="1" dirty="0">
              <a:solidFill>
                <a:prstClr val="white"/>
              </a:solidFill>
              <a:latin typeface="微软雅黑" panose="020B0503020204020204" charset="-122"/>
              <a:ea typeface="微软雅黑" panose="020B0503020204020204" charset="-122"/>
              <a:cs typeface="+mn-cs"/>
            </a:rPr>
            <a:t>检测机构主题页</a:t>
          </a:r>
          <a:endParaRPr sz="1400" b="1" dirty="0">
            <a:solidFill>
              <a:prstClr val="white"/>
            </a:solidFill>
            <a:latin typeface="微软雅黑" panose="020B0503020204020204" charset="-122"/>
            <a:ea typeface="微软雅黑" panose="020B0503020204020204" charset="-122"/>
            <a:cs typeface="+mn-cs"/>
          </a:endParaRPr>
        </a:p>
      </dgm:t>
    </dgm:pt>
    <dgm:pt modelId="{F6C0F4A4-54DF-4BFE-B65D-2E990C6E0555}" type="parTrans" cxnId="{4C56D388-74AC-4289-A0BE-25E715FC47D5}">
      <dgm:prSet/>
      <dgm:spPr/>
      <dgm:t>
        <a:bodyPr/>
        <a:lstStyle/>
        <a:p>
          <a:endParaRPr lang="zh-CN" altLang="en-US" sz="1800"/>
        </a:p>
      </dgm:t>
    </dgm:pt>
    <dgm:pt modelId="{97AAE692-34B2-4D9B-B391-EF211F6E6745}" type="sibTrans" cxnId="{4C56D388-74AC-4289-A0BE-25E715FC47D5}">
      <dgm:prSet/>
      <dgm:spPr/>
      <dgm:t>
        <a:bodyPr/>
        <a:lstStyle/>
        <a:p>
          <a:endParaRPr lang="zh-CN" altLang="en-US" sz="1800"/>
        </a:p>
      </dgm:t>
    </dgm:pt>
    <dgm:pt modelId="{0BE110AE-0234-4BD7-A13A-760C7EA8EB3E}">
      <dgm:prSet phldr="0" custT="1"/>
      <dgm:spPr>
        <a:solidFill>
          <a:schemeClr val="accent5">
            <a:lumMod val="60000"/>
            <a:lumOff val="40000"/>
          </a:schemeClr>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400" b="1" dirty="0">
              <a:solidFill>
                <a:prstClr val="white"/>
              </a:solidFill>
              <a:latin typeface="微软雅黑" panose="020B0503020204020204" charset="-122"/>
              <a:ea typeface="微软雅黑" panose="020B0503020204020204" charset="-122"/>
              <a:cs typeface="+mn-cs"/>
            </a:rPr>
            <a:t>检测项目下单</a:t>
          </a:r>
          <a:endParaRPr sz="1400" b="1" dirty="0">
            <a:solidFill>
              <a:prstClr val="white"/>
            </a:solidFill>
            <a:latin typeface="微软雅黑" panose="020B0503020204020204" charset="-122"/>
            <a:ea typeface="微软雅黑" panose="020B0503020204020204" charset="-122"/>
            <a:cs typeface="+mn-cs"/>
          </a:endParaRPr>
        </a:p>
      </dgm:t>
    </dgm:pt>
    <dgm:pt modelId="{F68C26BF-9323-4CD5-A9F6-F2EE5A7AB1E4}" type="parTrans" cxnId="{03E4560B-248C-41CA-A137-0EF6FC649569}">
      <dgm:prSet/>
      <dgm:spPr/>
      <dgm:t>
        <a:bodyPr/>
        <a:lstStyle/>
        <a:p>
          <a:endParaRPr lang="zh-CN" altLang="en-US" sz="1800"/>
        </a:p>
      </dgm:t>
    </dgm:pt>
    <dgm:pt modelId="{5762DC29-FF4F-48CF-A71A-17227B9FBA3B}" type="sibTrans" cxnId="{03E4560B-248C-41CA-A137-0EF6FC649569}">
      <dgm:prSet/>
      <dgm:spPr/>
      <dgm:t>
        <a:bodyPr/>
        <a:lstStyle/>
        <a:p>
          <a:endParaRPr lang="zh-CN" altLang="en-US" sz="1800"/>
        </a:p>
      </dgm:t>
    </dgm:pt>
    <dgm:pt modelId="{350088F6-EA86-4A6D-818E-2C419F0E4DDA}">
      <dgm:prSet phldr="0" custT="1"/>
      <dgm:spPr>
        <a:solidFill>
          <a:schemeClr val="accent5">
            <a:lumMod val="60000"/>
            <a:lumOff val="40000"/>
          </a:schemeClr>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400" b="1" dirty="0">
              <a:solidFill>
                <a:prstClr val="white"/>
              </a:solidFill>
              <a:latin typeface="微软雅黑" panose="020B0503020204020204" charset="-122"/>
              <a:ea typeface="微软雅黑" panose="020B0503020204020204" charset="-122"/>
              <a:cs typeface="+mn-cs"/>
            </a:rPr>
            <a:t>检测进度</a:t>
          </a:r>
          <a:endParaRPr sz="1400" b="1" dirty="0">
            <a:solidFill>
              <a:prstClr val="white"/>
            </a:solidFill>
            <a:latin typeface="微软雅黑" panose="020B0503020204020204" charset="-122"/>
            <a:ea typeface="微软雅黑" panose="020B0503020204020204" charset="-122"/>
            <a:cs typeface="+mn-cs"/>
          </a:endParaRPr>
        </a:p>
      </dgm:t>
    </dgm:pt>
    <dgm:pt modelId="{89330C1E-F885-4EDA-8EEE-9FA3921CC40B}" type="parTrans" cxnId="{9242FF33-2DD1-464B-B3B5-9C424FC5C13F}">
      <dgm:prSet/>
      <dgm:spPr/>
      <dgm:t>
        <a:bodyPr/>
        <a:lstStyle/>
        <a:p>
          <a:endParaRPr lang="zh-CN" altLang="en-US" sz="1800"/>
        </a:p>
      </dgm:t>
    </dgm:pt>
    <dgm:pt modelId="{305F9D83-E809-410E-92EF-1C68FE35538F}" type="sibTrans" cxnId="{9242FF33-2DD1-464B-B3B5-9C424FC5C13F}">
      <dgm:prSet/>
      <dgm:spPr/>
      <dgm:t>
        <a:bodyPr/>
        <a:lstStyle/>
        <a:p>
          <a:endParaRPr lang="zh-CN" altLang="en-US" sz="1800"/>
        </a:p>
      </dgm:t>
    </dgm:pt>
    <dgm:pt modelId="{076F777F-D32D-49F5-B6AB-F2D5061C1632}">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a:buNone/>
          </a:pPr>
          <a:r>
            <a:rPr lang="zh-CN" altLang="en-US" sz="1800" b="1" dirty="0">
              <a:solidFill>
                <a:prstClr val="white"/>
              </a:solidFill>
              <a:latin typeface="微软雅黑" panose="020B0503020204020204" charset="-122"/>
              <a:ea typeface="微软雅黑" panose="020B0503020204020204" charset="-122"/>
              <a:cs typeface="+mn-cs"/>
            </a:rPr>
            <a:t>购物车</a:t>
          </a:r>
          <a:endParaRPr sz="1800" b="1" dirty="0">
            <a:solidFill>
              <a:prstClr val="white"/>
            </a:solidFill>
            <a:latin typeface="微软雅黑" panose="020B0503020204020204" charset="-122"/>
            <a:ea typeface="微软雅黑" panose="020B0503020204020204" charset="-122"/>
            <a:cs typeface="+mn-cs"/>
          </a:endParaRPr>
        </a:p>
      </dgm:t>
    </dgm:pt>
    <dgm:pt modelId="{45C59741-A10D-47BE-9208-0562F24A80D2}" type="parTrans" cxnId="{A9461429-A163-4A62-B426-341E2E347EDE}">
      <dgm:prSet/>
      <dgm:spPr/>
      <dgm:t>
        <a:bodyPr/>
        <a:lstStyle/>
        <a:p>
          <a:endParaRPr lang="zh-CN" altLang="en-US" sz="1800"/>
        </a:p>
      </dgm:t>
    </dgm:pt>
    <dgm:pt modelId="{9A283AC7-C23C-4452-8106-622749AB631E}" type="sibTrans" cxnId="{A9461429-A163-4A62-B426-341E2E347EDE}">
      <dgm:prSet/>
      <dgm:spPr/>
      <dgm:t>
        <a:bodyPr/>
        <a:lstStyle/>
        <a:p>
          <a:endParaRPr lang="zh-CN" altLang="en-US" sz="1800"/>
        </a:p>
      </dgm:t>
    </dgm:pt>
    <dgm:pt modelId="{F240D2EC-7D8A-49F8-A248-61827F84561E}">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algn="ctr">
            <a:buNone/>
          </a:pPr>
          <a:r>
            <a:rPr lang="zh-CN" altLang="en-US" sz="1800" b="1" dirty="0">
              <a:solidFill>
                <a:prstClr val="white"/>
              </a:solidFill>
              <a:latin typeface="微软雅黑" panose="020B0503020204020204" charset="-122"/>
              <a:ea typeface="微软雅黑" panose="020B0503020204020204" charset="-122"/>
              <a:cs typeface="+mn-cs"/>
            </a:rPr>
            <a:t>注册</a:t>
          </a:r>
          <a:endParaRPr sz="1800" b="1" dirty="0">
            <a:solidFill>
              <a:prstClr val="white"/>
            </a:solidFill>
            <a:latin typeface="微软雅黑" panose="020B0503020204020204" charset="-122"/>
            <a:ea typeface="微软雅黑" panose="020B0503020204020204" charset="-122"/>
            <a:cs typeface="+mn-cs"/>
          </a:endParaRPr>
        </a:p>
      </dgm:t>
    </dgm:pt>
    <dgm:pt modelId="{3A67BB2C-D1EE-4C12-A034-226B29BF2E08}" type="parTrans" cxnId="{BD0A1AFC-BB81-447F-9C89-373B4D76B832}">
      <dgm:prSet/>
      <dgm:spPr/>
      <dgm:t>
        <a:bodyPr/>
        <a:lstStyle/>
        <a:p>
          <a:endParaRPr lang="zh-CN" altLang="en-US" sz="1800"/>
        </a:p>
      </dgm:t>
    </dgm:pt>
    <dgm:pt modelId="{7C7EDA04-6889-41CF-BC11-8A6DF73742EE}" type="sibTrans" cxnId="{BD0A1AFC-BB81-447F-9C89-373B4D76B832}">
      <dgm:prSet/>
      <dgm:spPr/>
      <dgm:t>
        <a:bodyPr/>
        <a:lstStyle/>
        <a:p>
          <a:endParaRPr lang="zh-CN" altLang="en-US" sz="1800"/>
        </a:p>
      </dgm:t>
    </dgm:pt>
    <dgm:pt modelId="{F6EA37A0-B2F8-46CB-8365-1AE5B8201135}">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400" b="1" dirty="0">
              <a:solidFill>
                <a:prstClr val="white"/>
              </a:solidFill>
              <a:latin typeface="微软雅黑" panose="020B0503020204020204" charset="-122"/>
              <a:ea typeface="微软雅黑" panose="020B0503020204020204" charset="-122"/>
              <a:cs typeface="+mn-cs"/>
            </a:rPr>
            <a:t>商品列表</a:t>
          </a:r>
          <a:endParaRPr sz="1400" b="1" dirty="0">
            <a:solidFill>
              <a:prstClr val="white"/>
            </a:solidFill>
            <a:latin typeface="微软雅黑" panose="020B0503020204020204" charset="-122"/>
            <a:ea typeface="微软雅黑" panose="020B0503020204020204" charset="-122"/>
            <a:cs typeface="+mn-cs"/>
          </a:endParaRPr>
        </a:p>
      </dgm:t>
    </dgm:pt>
    <dgm:pt modelId="{24E96907-0086-4068-9C9E-F77B489136C1}" type="parTrans" cxnId="{1E6D81B4-D7ED-4E73-9445-86AE4A837325}">
      <dgm:prSet/>
      <dgm:spPr/>
      <dgm:t>
        <a:bodyPr/>
        <a:lstStyle/>
        <a:p>
          <a:endParaRPr lang="zh-CN" altLang="en-US" sz="1800"/>
        </a:p>
      </dgm:t>
    </dgm:pt>
    <dgm:pt modelId="{F4BCA324-ACA4-4866-8123-2BCA83953B02}" type="sibTrans" cxnId="{1E6D81B4-D7ED-4E73-9445-86AE4A837325}">
      <dgm:prSet/>
      <dgm:spPr/>
      <dgm:t>
        <a:bodyPr/>
        <a:lstStyle/>
        <a:p>
          <a:endParaRPr lang="zh-CN" altLang="en-US" sz="1800"/>
        </a:p>
      </dgm:t>
    </dgm:pt>
    <dgm:pt modelId="{87897F06-74D6-4057-A1FA-C028E97B550F}">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400" b="1" dirty="0">
              <a:solidFill>
                <a:prstClr val="white"/>
              </a:solidFill>
              <a:latin typeface="微软雅黑" panose="020B0503020204020204" charset="-122"/>
              <a:ea typeface="微软雅黑" panose="020B0503020204020204" charset="-122"/>
              <a:cs typeface="+mn-cs"/>
            </a:rPr>
            <a:t>购物车管理</a:t>
          </a:r>
          <a:endParaRPr sz="1400" b="1" dirty="0">
            <a:solidFill>
              <a:prstClr val="white"/>
            </a:solidFill>
            <a:latin typeface="微软雅黑" panose="020B0503020204020204" charset="-122"/>
            <a:ea typeface="微软雅黑" panose="020B0503020204020204" charset="-122"/>
            <a:cs typeface="+mn-cs"/>
          </a:endParaRPr>
        </a:p>
      </dgm:t>
    </dgm:pt>
    <dgm:pt modelId="{B5FDD4B9-6B67-455E-B96E-1D6CC131FF8C}" type="parTrans" cxnId="{C24802B4-7B5B-4464-A591-E7C459D58298}">
      <dgm:prSet/>
      <dgm:spPr/>
      <dgm:t>
        <a:bodyPr/>
        <a:lstStyle/>
        <a:p>
          <a:endParaRPr lang="zh-CN" altLang="en-US" sz="1800"/>
        </a:p>
      </dgm:t>
    </dgm:pt>
    <dgm:pt modelId="{42B5F5C5-F290-4B92-889C-796C23CF90EE}" type="sibTrans" cxnId="{C24802B4-7B5B-4464-A591-E7C459D58298}">
      <dgm:prSet/>
      <dgm:spPr/>
      <dgm:t>
        <a:bodyPr/>
        <a:lstStyle/>
        <a:p>
          <a:endParaRPr lang="zh-CN" altLang="en-US" sz="1800"/>
        </a:p>
      </dgm:t>
    </dgm:pt>
    <dgm:pt modelId="{721300AC-18C5-4B60-B0BF-C4C21D672AC5}">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400" b="1" dirty="0">
              <a:solidFill>
                <a:prstClr val="white"/>
              </a:solidFill>
              <a:latin typeface="微软雅黑" panose="020B0503020204020204" charset="-122"/>
              <a:ea typeface="微软雅黑" panose="020B0503020204020204" charset="-122"/>
              <a:cs typeface="+mn-cs"/>
            </a:rPr>
            <a:t>微信登录</a:t>
          </a:r>
          <a:endParaRPr sz="1400" b="1" dirty="0">
            <a:solidFill>
              <a:prstClr val="white"/>
            </a:solidFill>
            <a:latin typeface="微软雅黑" panose="020B0503020204020204" charset="-122"/>
            <a:ea typeface="微软雅黑" panose="020B0503020204020204" charset="-122"/>
            <a:cs typeface="+mn-cs"/>
          </a:endParaRPr>
        </a:p>
      </dgm:t>
    </dgm:pt>
    <dgm:pt modelId="{66BFEAEA-6ECD-43D3-AFFB-6CE82787112E}" type="parTrans" cxnId="{26A55FF3-6685-49B8-9FC5-94B1E70CE900}">
      <dgm:prSet/>
      <dgm:spPr/>
      <dgm:t>
        <a:bodyPr/>
        <a:lstStyle/>
        <a:p>
          <a:endParaRPr lang="zh-CN" altLang="en-US" sz="1800"/>
        </a:p>
      </dgm:t>
    </dgm:pt>
    <dgm:pt modelId="{130489BC-BC3E-4723-9223-B0C7CD8B159E}" type="sibTrans" cxnId="{26A55FF3-6685-49B8-9FC5-94B1E70CE900}">
      <dgm:prSet/>
      <dgm:spPr/>
      <dgm:t>
        <a:bodyPr/>
        <a:lstStyle/>
        <a:p>
          <a:endParaRPr lang="zh-CN" altLang="en-US" sz="1800"/>
        </a:p>
      </dgm:t>
    </dgm:pt>
    <dgm:pt modelId="{01C4256E-F737-40B2-8351-0B7269F4BAB5}">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400" b="1" dirty="0">
              <a:solidFill>
                <a:prstClr val="white"/>
              </a:solidFill>
              <a:latin typeface="微软雅黑" panose="020B0503020204020204" charset="-122"/>
              <a:ea typeface="微软雅黑" panose="020B0503020204020204" charset="-122"/>
              <a:cs typeface="+mn-cs"/>
            </a:rPr>
            <a:t>短信注册登录</a:t>
          </a:r>
          <a:endParaRPr sz="1400" b="1" dirty="0">
            <a:solidFill>
              <a:prstClr val="white"/>
            </a:solidFill>
            <a:latin typeface="微软雅黑" panose="020B0503020204020204" charset="-122"/>
            <a:ea typeface="微软雅黑" panose="020B0503020204020204" charset="-122"/>
            <a:cs typeface="+mn-cs"/>
          </a:endParaRPr>
        </a:p>
      </dgm:t>
    </dgm:pt>
    <dgm:pt modelId="{59D1CDAC-1E2B-49F2-A444-D84609E57B6A}" type="parTrans" cxnId="{1601E43F-C7B0-41B9-A5F9-E67B05308A52}">
      <dgm:prSet/>
      <dgm:spPr/>
      <dgm:t>
        <a:bodyPr/>
        <a:lstStyle/>
        <a:p>
          <a:endParaRPr lang="zh-CN" altLang="en-US" sz="1800"/>
        </a:p>
      </dgm:t>
    </dgm:pt>
    <dgm:pt modelId="{047D3D98-AB93-45F2-AAC2-752A8D63CDEE}" type="sibTrans" cxnId="{1601E43F-C7B0-41B9-A5F9-E67B05308A52}">
      <dgm:prSet/>
      <dgm:spPr/>
      <dgm:t>
        <a:bodyPr/>
        <a:lstStyle/>
        <a:p>
          <a:endParaRPr lang="zh-CN" altLang="en-US" sz="1800"/>
        </a:p>
      </dgm:t>
    </dgm:pt>
    <dgm:pt modelId="{691F759F-F287-4FBE-8E25-5ADD2414E740}">
      <dgm:prSet phldr="0" custT="1"/>
      <dgm:spPr>
        <a:solidFill>
          <a:schemeClr val="accent4">
            <a:lumMod val="60000"/>
            <a:lumOff val="40000"/>
          </a:scheme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a:buNone/>
          </a:pPr>
          <a:r>
            <a:rPr lang="zh-CN" altLang="en-US" sz="1800" b="1" dirty="0">
              <a:solidFill>
                <a:prstClr val="white"/>
              </a:solidFill>
              <a:latin typeface="微软雅黑" panose="020B0503020204020204" charset="-122"/>
              <a:ea typeface="微软雅黑" panose="020B0503020204020204" charset="-122"/>
              <a:cs typeface="+mn-cs"/>
            </a:rPr>
            <a:t>物流运输</a:t>
          </a:r>
          <a:endParaRPr sz="1800" b="1" dirty="0">
            <a:solidFill>
              <a:prstClr val="white"/>
            </a:solidFill>
            <a:latin typeface="微软雅黑" panose="020B0503020204020204" charset="-122"/>
            <a:ea typeface="微软雅黑" panose="020B0503020204020204" charset="-122"/>
            <a:cs typeface="+mn-cs"/>
          </a:endParaRPr>
        </a:p>
      </dgm:t>
    </dgm:pt>
    <dgm:pt modelId="{1FF29BEB-54CA-42FA-B204-803B014FCCA4}" type="parTrans" cxnId="{AB5A0F87-07FF-4873-AE41-7435D72C7FAA}">
      <dgm:prSet/>
      <dgm:spPr/>
      <dgm:t>
        <a:bodyPr/>
        <a:lstStyle/>
        <a:p>
          <a:endParaRPr lang="zh-CN" altLang="en-US" sz="1800"/>
        </a:p>
      </dgm:t>
    </dgm:pt>
    <dgm:pt modelId="{1B5CB882-0DED-4FE8-86C1-9D88674F6BF8}" type="sibTrans" cxnId="{AB5A0F87-07FF-4873-AE41-7435D72C7FAA}">
      <dgm:prSet/>
      <dgm:spPr/>
      <dgm:t>
        <a:bodyPr/>
        <a:lstStyle/>
        <a:p>
          <a:endParaRPr lang="zh-CN" altLang="en-US" sz="1800"/>
        </a:p>
      </dgm:t>
    </dgm:pt>
    <dgm:pt modelId="{28FE311A-56B4-4223-B81F-415E3B635BD3}">
      <dgm:prSet phldr="0" custT="1"/>
      <dgm:spPr>
        <a:solidFill>
          <a:schemeClr val="accent5">
            <a:lumMod val="60000"/>
            <a:lumOff val="40000"/>
          </a:schemeClr>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400" b="1" dirty="0">
              <a:solidFill>
                <a:prstClr val="white"/>
              </a:solidFill>
              <a:latin typeface="微软雅黑" panose="020B0503020204020204" charset="-122"/>
              <a:ea typeface="微软雅黑" panose="020B0503020204020204" charset="-122"/>
              <a:cs typeface="+mn-cs"/>
            </a:rPr>
            <a:t>车源信息</a:t>
          </a:r>
          <a:endParaRPr sz="1400" b="1" dirty="0">
            <a:solidFill>
              <a:prstClr val="white"/>
            </a:solidFill>
            <a:latin typeface="微软雅黑" panose="020B0503020204020204" charset="-122"/>
            <a:ea typeface="微软雅黑" panose="020B0503020204020204" charset="-122"/>
            <a:cs typeface="+mn-cs"/>
          </a:endParaRPr>
        </a:p>
      </dgm:t>
    </dgm:pt>
    <dgm:pt modelId="{D8B7EFE3-F946-4651-8F35-6E23FC8E71ED}" type="parTrans" cxnId="{36AA1CCC-AF10-44CF-8DDB-194C1CEE1157}">
      <dgm:prSet/>
      <dgm:spPr/>
      <dgm:t>
        <a:bodyPr/>
        <a:lstStyle/>
        <a:p>
          <a:endParaRPr lang="zh-CN" altLang="en-US" sz="1800"/>
        </a:p>
      </dgm:t>
    </dgm:pt>
    <dgm:pt modelId="{E4E4E199-224B-4084-9971-E6E03D4E78DD}" type="sibTrans" cxnId="{36AA1CCC-AF10-44CF-8DDB-194C1CEE1157}">
      <dgm:prSet/>
      <dgm:spPr/>
      <dgm:t>
        <a:bodyPr/>
        <a:lstStyle/>
        <a:p>
          <a:endParaRPr lang="zh-CN" altLang="en-US" sz="1800"/>
        </a:p>
      </dgm:t>
    </dgm:pt>
    <dgm:pt modelId="{7A551BDE-9549-4E10-AD15-7C3A7F00873B}">
      <dgm:prSet phldr="0" custT="1"/>
      <dgm:spPr>
        <a:solidFill>
          <a:schemeClr val="accent5">
            <a:lumMod val="60000"/>
            <a:lumOff val="40000"/>
          </a:schemeClr>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400" b="1" dirty="0">
              <a:solidFill>
                <a:prstClr val="white"/>
              </a:solidFill>
              <a:latin typeface="微软雅黑" panose="020B0503020204020204" charset="-122"/>
              <a:ea typeface="微软雅黑" panose="020B0503020204020204" charset="-122"/>
              <a:cs typeface="+mn-cs"/>
            </a:rPr>
            <a:t>多维度筛选</a:t>
          </a:r>
          <a:endParaRPr sz="1400" b="1" dirty="0">
            <a:solidFill>
              <a:prstClr val="white"/>
            </a:solidFill>
            <a:latin typeface="微软雅黑" panose="020B0503020204020204" charset="-122"/>
            <a:ea typeface="微软雅黑" panose="020B0503020204020204" charset="-122"/>
            <a:cs typeface="+mn-cs"/>
          </a:endParaRPr>
        </a:p>
      </dgm:t>
    </dgm:pt>
    <dgm:pt modelId="{357A552E-660E-4F84-933C-432E9690EA80}" type="parTrans" cxnId="{373EAC64-DDC3-4CCD-BB88-68F07531BC1F}">
      <dgm:prSet/>
      <dgm:spPr/>
      <dgm:t>
        <a:bodyPr/>
        <a:lstStyle/>
        <a:p>
          <a:endParaRPr lang="zh-CN" altLang="en-US" sz="1800"/>
        </a:p>
      </dgm:t>
    </dgm:pt>
    <dgm:pt modelId="{E72905BB-DE69-4AA1-A5EE-159F5AF50EF0}" type="sibTrans" cxnId="{373EAC64-DDC3-4CCD-BB88-68F07531BC1F}">
      <dgm:prSet/>
      <dgm:spPr/>
      <dgm:t>
        <a:bodyPr/>
        <a:lstStyle/>
        <a:p>
          <a:endParaRPr lang="zh-CN" altLang="en-US" sz="1800"/>
        </a:p>
      </dgm:t>
    </dgm:pt>
    <dgm:pt modelId="{BF0C1808-B3CA-48D5-9B2F-82B99D2D0154}">
      <dgm:prSet phldr="0" custT="1"/>
      <dgm:spPr>
        <a:solidFill>
          <a:schemeClr val="accent5">
            <a:lumMod val="60000"/>
            <a:lumOff val="40000"/>
          </a:schemeClr>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400" b="1" dirty="0">
              <a:solidFill>
                <a:prstClr val="white"/>
              </a:solidFill>
              <a:latin typeface="微软雅黑" panose="020B0503020204020204" charset="-122"/>
              <a:ea typeface="微软雅黑" panose="020B0503020204020204" charset="-122"/>
              <a:cs typeface="+mn-cs"/>
            </a:rPr>
            <a:t>车辆详情</a:t>
          </a:r>
          <a:endParaRPr sz="1400" b="1" dirty="0">
            <a:solidFill>
              <a:prstClr val="white"/>
            </a:solidFill>
            <a:latin typeface="微软雅黑" panose="020B0503020204020204" charset="-122"/>
            <a:ea typeface="微软雅黑" panose="020B0503020204020204" charset="-122"/>
            <a:cs typeface="+mn-cs"/>
          </a:endParaRPr>
        </a:p>
      </dgm:t>
    </dgm:pt>
    <dgm:pt modelId="{B94EBFF0-A263-469F-9AC5-A5B045D0F6F3}" type="parTrans" cxnId="{0CE8BAEA-BD68-48E3-9453-7BA6A3B11D7C}">
      <dgm:prSet/>
      <dgm:spPr/>
      <dgm:t>
        <a:bodyPr/>
        <a:lstStyle/>
        <a:p>
          <a:endParaRPr lang="zh-CN" altLang="en-US" sz="1800"/>
        </a:p>
      </dgm:t>
    </dgm:pt>
    <dgm:pt modelId="{AEE076CD-B6D0-432D-AF5A-5D6911B195F7}" type="sibTrans" cxnId="{0CE8BAEA-BD68-48E3-9453-7BA6A3B11D7C}">
      <dgm:prSet/>
      <dgm:spPr/>
      <dgm:t>
        <a:bodyPr/>
        <a:lstStyle/>
        <a:p>
          <a:endParaRPr lang="zh-CN" altLang="en-US" sz="1800"/>
        </a:p>
      </dgm:t>
    </dgm:pt>
    <dgm:pt modelId="{33CAD7B7-1373-4E1E-A666-022BBAB8E5E6}">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400" b="1" dirty="0">
              <a:solidFill>
                <a:prstClr val="white"/>
              </a:solidFill>
              <a:latin typeface="微软雅黑" panose="020B0503020204020204" charset="-122"/>
              <a:ea typeface="微软雅黑" panose="020B0503020204020204" charset="-122"/>
              <a:cs typeface="+mn-cs"/>
            </a:rPr>
            <a:t>订单提交</a:t>
          </a:r>
          <a:endParaRPr sz="1400" b="1" dirty="0">
            <a:solidFill>
              <a:prstClr val="white"/>
            </a:solidFill>
            <a:latin typeface="微软雅黑" panose="020B0503020204020204" charset="-122"/>
            <a:ea typeface="微软雅黑" panose="020B0503020204020204" charset="-122"/>
            <a:cs typeface="+mn-cs"/>
          </a:endParaRPr>
        </a:p>
      </dgm:t>
    </dgm:pt>
    <dgm:pt modelId="{2950492E-F5B3-4121-A4B1-6362FA3B4C35}" type="parTrans" cxnId="{20E8A128-6373-4C31-A24C-D440ED4C9DB2}">
      <dgm:prSet/>
      <dgm:spPr/>
      <dgm:t>
        <a:bodyPr/>
        <a:lstStyle/>
        <a:p>
          <a:endParaRPr lang="zh-CN" altLang="en-US"/>
        </a:p>
      </dgm:t>
    </dgm:pt>
    <dgm:pt modelId="{EE17BF59-BE1B-4C49-A375-7B6402635FB3}" type="sibTrans" cxnId="{20E8A128-6373-4C31-A24C-D440ED4C9DB2}">
      <dgm:prSet/>
      <dgm:spPr/>
      <dgm:t>
        <a:bodyPr/>
        <a:lstStyle/>
        <a:p>
          <a:endParaRPr lang="zh-CN" altLang="en-US"/>
        </a:p>
      </dgm:t>
    </dgm:pt>
    <dgm:pt modelId="{0ABA3EC5-894C-4CC5-8733-218B10B93253}" type="pres">
      <dgm:prSet presAssocID="{28E55EEC-ABC8-4AAF-B8B1-148908BCC088}" presName="Name0" presStyleCnt="0">
        <dgm:presLayoutVars>
          <dgm:chPref val="1"/>
          <dgm:dir/>
          <dgm:animOne val="branch"/>
          <dgm:animLvl val="lvl"/>
          <dgm:resizeHandles/>
        </dgm:presLayoutVars>
      </dgm:prSet>
      <dgm:spPr/>
    </dgm:pt>
    <dgm:pt modelId="{3609FF47-D226-4704-AE4D-8C61FA4983B3}" type="pres">
      <dgm:prSet presAssocID="{C43B1118-531E-46DF-B25D-9D86A1BADED5}" presName="vertOne" presStyleCnt="0"/>
      <dgm:spPr/>
    </dgm:pt>
    <dgm:pt modelId="{18C4E90C-BE2C-4C87-BFA9-C04BC4F8277A}" type="pres">
      <dgm:prSet presAssocID="{C43B1118-531E-46DF-B25D-9D86A1BADED5}" presName="txOne" presStyleLbl="node0" presStyleIdx="0" presStyleCnt="1" custScaleY="78386">
        <dgm:presLayoutVars>
          <dgm:chPref val="3"/>
        </dgm:presLayoutVars>
      </dgm:prSet>
      <dgm:spPr/>
    </dgm:pt>
    <dgm:pt modelId="{82090E4D-ED5A-4C5C-B1FB-02C500F27E20}" type="pres">
      <dgm:prSet presAssocID="{C43B1118-531E-46DF-B25D-9D86A1BADED5}" presName="parTransOne" presStyleCnt="0"/>
      <dgm:spPr/>
    </dgm:pt>
    <dgm:pt modelId="{824008DE-E220-4FB6-BCEF-9AABC8C9F9EA}" type="pres">
      <dgm:prSet presAssocID="{C43B1118-531E-46DF-B25D-9D86A1BADED5}" presName="horzOne" presStyleCnt="0"/>
      <dgm:spPr/>
    </dgm:pt>
    <dgm:pt modelId="{8BE7177D-3580-42C2-9B87-3DE0B866D8B2}" type="pres">
      <dgm:prSet presAssocID="{A9BA2291-AC38-464B-B745-48B265A44C03}" presName="vertTwo" presStyleCnt="0"/>
      <dgm:spPr/>
    </dgm:pt>
    <dgm:pt modelId="{B1FF07CE-EACC-453F-B5A5-DEBE343C225A}" type="pres">
      <dgm:prSet presAssocID="{A9BA2291-AC38-464B-B745-48B265A44C03}" presName="txTwo" presStyleLbl="node2" presStyleIdx="0" presStyleCnt="8" custScaleY="78906">
        <dgm:presLayoutVars>
          <dgm:chPref val="3"/>
        </dgm:presLayoutVars>
      </dgm:prSet>
      <dgm:spPr/>
    </dgm:pt>
    <dgm:pt modelId="{92842E80-BD48-4142-8413-7DAAC823BCFE}" type="pres">
      <dgm:prSet presAssocID="{A9BA2291-AC38-464B-B745-48B265A44C03}" presName="parTransTwo" presStyleCnt="0"/>
      <dgm:spPr/>
    </dgm:pt>
    <dgm:pt modelId="{4C63AAC5-A9F3-4077-83C1-183CE2A68CE5}" type="pres">
      <dgm:prSet presAssocID="{A9BA2291-AC38-464B-B745-48B265A44C03}" presName="horzTwo" presStyleCnt="0"/>
      <dgm:spPr/>
    </dgm:pt>
    <dgm:pt modelId="{61EF259B-FF6C-4D7B-A337-FCD99C428A6A}" type="pres">
      <dgm:prSet presAssocID="{EA7FAB09-DE9F-4EF2-9948-D56933CBD616}" presName="vertThree" presStyleCnt="0"/>
      <dgm:spPr/>
    </dgm:pt>
    <dgm:pt modelId="{47279968-74AD-4447-B2B1-826C19DFDB5D}" type="pres">
      <dgm:prSet presAssocID="{EA7FAB09-DE9F-4EF2-9948-D56933CBD616}" presName="txThree" presStyleLbl="node3" presStyleIdx="0" presStyleCnt="27" custScaleX="100366" custScaleY="145843">
        <dgm:presLayoutVars>
          <dgm:chPref val="3"/>
        </dgm:presLayoutVars>
      </dgm:prSet>
      <dgm:spPr>
        <a:xfrm>
          <a:off x="30793" y="2644384"/>
          <a:ext cx="1385962" cy="2081373"/>
        </a:xfrm>
        <a:prstGeom prst="roundRect">
          <a:avLst>
            <a:gd name="adj" fmla="val 10000"/>
          </a:avLst>
        </a:prstGeom>
      </dgm:spPr>
    </dgm:pt>
    <dgm:pt modelId="{0CBB7901-2236-4703-92D7-47C4F6F48946}" type="pres">
      <dgm:prSet presAssocID="{EA7FAB09-DE9F-4EF2-9948-D56933CBD616}" presName="horzThree" presStyleCnt="0"/>
      <dgm:spPr/>
    </dgm:pt>
    <dgm:pt modelId="{9582ED0C-FD52-498D-976C-E959389429BC}" type="pres">
      <dgm:prSet presAssocID="{0C4DD758-B44E-4228-9721-B9C7B1246848}" presName="sibSpaceThree" presStyleCnt="0"/>
      <dgm:spPr/>
    </dgm:pt>
    <dgm:pt modelId="{B8F6F038-3038-4FEC-8BA1-316BF88493B1}" type="pres">
      <dgm:prSet presAssocID="{E8422DD5-A035-4CD2-A5D9-2421F522ACF0}" presName="vertThree" presStyleCnt="0"/>
      <dgm:spPr/>
    </dgm:pt>
    <dgm:pt modelId="{E14EAB2C-FEE5-446B-BA95-AB92427CE4BD}" type="pres">
      <dgm:prSet presAssocID="{E8422DD5-A035-4CD2-A5D9-2421F522ACF0}" presName="txThree" presStyleLbl="node3" presStyleIdx="1" presStyleCnt="27" custScaleX="100366" custScaleY="145843">
        <dgm:presLayoutVars>
          <dgm:chPref val="3"/>
        </dgm:presLayoutVars>
      </dgm:prSet>
      <dgm:spPr/>
    </dgm:pt>
    <dgm:pt modelId="{3838BDB7-C20C-4D2E-92B3-430BAAE396EF}" type="pres">
      <dgm:prSet presAssocID="{E8422DD5-A035-4CD2-A5D9-2421F522ACF0}" presName="horzThree" presStyleCnt="0"/>
      <dgm:spPr/>
    </dgm:pt>
    <dgm:pt modelId="{2E07720A-649D-44D3-840F-C8FA830B6588}" type="pres">
      <dgm:prSet presAssocID="{B95B387C-D0AF-47B4-B415-82E88895D77F}" presName="sibSpaceThree" presStyleCnt="0"/>
      <dgm:spPr/>
    </dgm:pt>
    <dgm:pt modelId="{4FBB9B24-F601-4454-BAEE-02D52A4D97B5}" type="pres">
      <dgm:prSet presAssocID="{903D16A2-C320-4602-A2AE-30A7C6460BAE}" presName="vertThree" presStyleCnt="0"/>
      <dgm:spPr/>
    </dgm:pt>
    <dgm:pt modelId="{BF5B2830-E82B-412D-945A-55C0B02C9F54}" type="pres">
      <dgm:prSet presAssocID="{903D16A2-C320-4602-A2AE-30A7C6460BAE}" presName="txThree" presStyleLbl="node3" presStyleIdx="2" presStyleCnt="27" custScaleX="100366" custScaleY="145843">
        <dgm:presLayoutVars>
          <dgm:chPref val="3"/>
        </dgm:presLayoutVars>
      </dgm:prSet>
      <dgm:spPr/>
    </dgm:pt>
    <dgm:pt modelId="{B99C3DE6-1B84-4A21-97B6-0EB9E2D47129}" type="pres">
      <dgm:prSet presAssocID="{903D16A2-C320-4602-A2AE-30A7C6460BAE}" presName="horzThree" presStyleCnt="0"/>
      <dgm:spPr/>
    </dgm:pt>
    <dgm:pt modelId="{6F5A76B0-FD2E-40B9-870A-8F583F951AE5}" type="pres">
      <dgm:prSet presAssocID="{5AD51D08-D184-49B7-8083-B55778B529BD}" presName="sibSpaceThree" presStyleCnt="0"/>
      <dgm:spPr/>
    </dgm:pt>
    <dgm:pt modelId="{D298B7D2-454E-40C7-BEF8-86855B984CD9}" type="pres">
      <dgm:prSet presAssocID="{858CB749-0ED8-4D36-9877-07F541B9FA91}" presName="vertThree" presStyleCnt="0"/>
      <dgm:spPr/>
    </dgm:pt>
    <dgm:pt modelId="{68C85E95-2FFA-43D7-8352-62804AA7BC26}" type="pres">
      <dgm:prSet presAssocID="{858CB749-0ED8-4D36-9877-07F541B9FA91}" presName="txThree" presStyleLbl="node3" presStyleIdx="3" presStyleCnt="27" custScaleX="100366" custScaleY="145843">
        <dgm:presLayoutVars>
          <dgm:chPref val="3"/>
        </dgm:presLayoutVars>
      </dgm:prSet>
      <dgm:spPr>
        <a:xfrm>
          <a:off x="3885071" y="2644384"/>
          <a:ext cx="1232440" cy="2081373"/>
        </a:xfrm>
        <a:prstGeom prst="roundRect">
          <a:avLst>
            <a:gd name="adj" fmla="val 10000"/>
          </a:avLst>
        </a:prstGeom>
      </dgm:spPr>
    </dgm:pt>
    <dgm:pt modelId="{BEAEB564-EF12-48DD-A639-79B4A5585B3A}" type="pres">
      <dgm:prSet presAssocID="{858CB749-0ED8-4D36-9877-07F541B9FA91}" presName="horzThree" presStyleCnt="0"/>
      <dgm:spPr/>
    </dgm:pt>
    <dgm:pt modelId="{6095FF97-1BF8-48F1-A3F8-74F466378396}" type="pres">
      <dgm:prSet presAssocID="{53770786-45E3-46C1-AD4D-5C98E7A49A2C}" presName="sibSpaceThree" presStyleCnt="0"/>
      <dgm:spPr/>
    </dgm:pt>
    <dgm:pt modelId="{4AC7E33B-0A18-4F0C-8CF8-C00045F21F22}" type="pres">
      <dgm:prSet presAssocID="{4BF8ECCF-A896-497D-ABAB-061E6EC4593F}" presName="vertThree" presStyleCnt="0"/>
      <dgm:spPr/>
    </dgm:pt>
    <dgm:pt modelId="{34F7A0FD-527E-4588-8C86-47B52935FD84}" type="pres">
      <dgm:prSet presAssocID="{4BF8ECCF-A896-497D-ABAB-061E6EC4593F}" presName="txThree" presStyleLbl="node3" presStyleIdx="4" presStyleCnt="27" custScaleX="100366" custScaleY="145843">
        <dgm:presLayoutVars>
          <dgm:chPref val="3"/>
        </dgm:presLayoutVars>
      </dgm:prSet>
      <dgm:spPr>
        <a:xfrm>
          <a:off x="4242372" y="2644384"/>
          <a:ext cx="1009264" cy="2081373"/>
        </a:xfrm>
        <a:prstGeom prst="roundRect">
          <a:avLst>
            <a:gd name="adj" fmla="val 10000"/>
          </a:avLst>
        </a:prstGeom>
      </dgm:spPr>
    </dgm:pt>
    <dgm:pt modelId="{82F578F4-357D-4310-BE44-F1A6B8B6806F}" type="pres">
      <dgm:prSet presAssocID="{4BF8ECCF-A896-497D-ABAB-061E6EC4593F}" presName="horzThree" presStyleCnt="0"/>
      <dgm:spPr/>
    </dgm:pt>
    <dgm:pt modelId="{69B92D4B-F1DF-4CDC-89C9-2D1647099AF1}" type="pres">
      <dgm:prSet presAssocID="{759C5778-F501-4CAA-88CA-BCB7E830C87A}" presName="sibSpaceThree" presStyleCnt="0"/>
      <dgm:spPr/>
    </dgm:pt>
    <dgm:pt modelId="{326B8ADB-91A7-4C64-8E60-3CF69A4C7159}" type="pres">
      <dgm:prSet presAssocID="{64FBD12B-5214-4CB7-8923-116C4E2A54EE}" presName="vertThree" presStyleCnt="0"/>
      <dgm:spPr/>
    </dgm:pt>
    <dgm:pt modelId="{3B2E8C36-D18E-4C8D-B92A-C9631674A657}" type="pres">
      <dgm:prSet presAssocID="{64FBD12B-5214-4CB7-8923-116C4E2A54EE}" presName="txThree" presStyleLbl="node3" presStyleIdx="5" presStyleCnt="27" custScaleX="100366" custScaleY="145843">
        <dgm:presLayoutVars>
          <dgm:chPref val="3"/>
        </dgm:presLayoutVars>
      </dgm:prSet>
      <dgm:spPr>
        <a:xfrm>
          <a:off x="5293460" y="2644384"/>
          <a:ext cx="1009264" cy="2081373"/>
        </a:xfrm>
        <a:prstGeom prst="roundRect">
          <a:avLst>
            <a:gd name="adj" fmla="val 10000"/>
          </a:avLst>
        </a:prstGeom>
      </dgm:spPr>
    </dgm:pt>
    <dgm:pt modelId="{F928526F-8B47-4467-BAA2-D319890CD629}" type="pres">
      <dgm:prSet presAssocID="{64FBD12B-5214-4CB7-8923-116C4E2A54EE}" presName="horzThree" presStyleCnt="0"/>
      <dgm:spPr/>
    </dgm:pt>
    <dgm:pt modelId="{DE9D468A-BBBB-46A8-8D39-FEBD4C852BA6}" type="pres">
      <dgm:prSet presAssocID="{6E6AE513-2069-4444-8EE0-69897F7BA2B5}" presName="sibSpaceThree" presStyleCnt="0"/>
      <dgm:spPr/>
    </dgm:pt>
    <dgm:pt modelId="{FDB25671-D0B0-42D6-98A5-1788C4C41CEA}" type="pres">
      <dgm:prSet presAssocID="{14769343-7B1F-4737-9386-52FB31F16D09}" presName="vertThree" presStyleCnt="0"/>
      <dgm:spPr/>
    </dgm:pt>
    <dgm:pt modelId="{40DA145A-3EFF-477B-AF20-620525750486}" type="pres">
      <dgm:prSet presAssocID="{14769343-7B1F-4737-9386-52FB31F16D09}" presName="txThree" presStyleLbl="node3" presStyleIdx="6" presStyleCnt="27" custScaleX="100366" custScaleY="145843">
        <dgm:presLayoutVars>
          <dgm:chPref val="3"/>
        </dgm:presLayoutVars>
      </dgm:prSet>
      <dgm:spPr>
        <a:prstGeom prst="roundRect">
          <a:avLst>
            <a:gd name="adj" fmla="val 10000"/>
          </a:avLst>
        </a:prstGeom>
      </dgm:spPr>
    </dgm:pt>
    <dgm:pt modelId="{4E9B8B68-BD5B-48E3-8C5B-3CA0A3F29C74}" type="pres">
      <dgm:prSet presAssocID="{14769343-7B1F-4737-9386-52FB31F16D09}" presName="horzThree" presStyleCnt="0"/>
      <dgm:spPr/>
    </dgm:pt>
    <dgm:pt modelId="{2019A21C-F661-4F0E-95A2-1106CEC32956}" type="pres">
      <dgm:prSet presAssocID="{44AFD487-B736-4AB5-9DDA-439A259DBE4D}" presName="sibSpaceTwo" presStyleCnt="0"/>
      <dgm:spPr/>
    </dgm:pt>
    <dgm:pt modelId="{80CF2A23-36EB-4F23-885A-3D5D39960BC2}" type="pres">
      <dgm:prSet presAssocID="{0908F867-1516-41D7-A637-C74CA7F507D9}" presName="vertTwo" presStyleCnt="0"/>
      <dgm:spPr/>
    </dgm:pt>
    <dgm:pt modelId="{41C3EB36-5023-42E9-BFE3-DC734629683C}" type="pres">
      <dgm:prSet presAssocID="{0908F867-1516-41D7-A637-C74CA7F507D9}" presName="txTwo" presStyleLbl="node2" presStyleIdx="1" presStyleCnt="8" custScaleY="78906">
        <dgm:presLayoutVars>
          <dgm:chPref val="3"/>
        </dgm:presLayoutVars>
      </dgm:prSet>
      <dgm:spPr/>
    </dgm:pt>
    <dgm:pt modelId="{6EC87E36-1373-4FA9-9F67-F780F0E649A0}" type="pres">
      <dgm:prSet presAssocID="{0908F867-1516-41D7-A637-C74CA7F507D9}" presName="parTransTwo" presStyleCnt="0"/>
      <dgm:spPr/>
    </dgm:pt>
    <dgm:pt modelId="{6B48CF30-45FE-4173-8AA4-57DC95B70AD1}" type="pres">
      <dgm:prSet presAssocID="{0908F867-1516-41D7-A637-C74CA7F507D9}" presName="horzTwo" presStyleCnt="0"/>
      <dgm:spPr/>
    </dgm:pt>
    <dgm:pt modelId="{424718AA-463A-4C34-AD34-4A00C7E9CEDA}" type="pres">
      <dgm:prSet presAssocID="{31B0A63B-9E92-4BC0-9610-635AC6C4C52B}" presName="vertThree" presStyleCnt="0"/>
      <dgm:spPr/>
    </dgm:pt>
    <dgm:pt modelId="{48137DAA-679B-40C7-B8CD-1154370CCB3E}" type="pres">
      <dgm:prSet presAssocID="{31B0A63B-9E92-4BC0-9610-635AC6C4C52B}" presName="txThree" presStyleLbl="node3" presStyleIdx="7" presStyleCnt="27" custScaleX="100366" custScaleY="145843">
        <dgm:presLayoutVars>
          <dgm:chPref val="3"/>
        </dgm:presLayoutVars>
      </dgm:prSet>
      <dgm:spPr/>
    </dgm:pt>
    <dgm:pt modelId="{304F4BC9-0192-4429-A42C-6727AD6C872D}" type="pres">
      <dgm:prSet presAssocID="{31B0A63B-9E92-4BC0-9610-635AC6C4C52B}" presName="horzThree" presStyleCnt="0"/>
      <dgm:spPr/>
    </dgm:pt>
    <dgm:pt modelId="{C5FB6A4F-290D-4210-9598-E3832F831C78}" type="pres">
      <dgm:prSet presAssocID="{9392C3F5-EF20-4F90-8E32-F70E59AEA6B4}" presName="sibSpaceThree" presStyleCnt="0"/>
      <dgm:spPr/>
    </dgm:pt>
    <dgm:pt modelId="{E6264FC0-FE2D-438D-97F8-8AE5F39D63FA}" type="pres">
      <dgm:prSet presAssocID="{DC72E9A0-FFFE-4A56-A1D0-1C0F25B44441}" presName="vertThree" presStyleCnt="0"/>
      <dgm:spPr/>
    </dgm:pt>
    <dgm:pt modelId="{BFB8A34C-39C6-4459-A186-2F6574E5C545}" type="pres">
      <dgm:prSet presAssocID="{DC72E9A0-FFFE-4A56-A1D0-1C0F25B44441}" presName="txThree" presStyleLbl="node3" presStyleIdx="8" presStyleCnt="27" custScaleX="100366" custScaleY="145843">
        <dgm:presLayoutVars>
          <dgm:chPref val="3"/>
        </dgm:presLayoutVars>
      </dgm:prSet>
      <dgm:spPr/>
    </dgm:pt>
    <dgm:pt modelId="{F146FB69-D5B6-4F56-B49F-CF7DD5F34C36}" type="pres">
      <dgm:prSet presAssocID="{DC72E9A0-FFFE-4A56-A1D0-1C0F25B44441}" presName="horzThree" presStyleCnt="0"/>
      <dgm:spPr/>
    </dgm:pt>
    <dgm:pt modelId="{C55CEBCA-FB8C-461B-90B2-B1A8173B1937}" type="pres">
      <dgm:prSet presAssocID="{6E135DC5-61BA-4F51-A30D-4E2E8195675D}" presName="sibSpaceThree" presStyleCnt="0"/>
      <dgm:spPr/>
    </dgm:pt>
    <dgm:pt modelId="{2995BA9B-8239-4FEC-BC57-8286088C7489}" type="pres">
      <dgm:prSet presAssocID="{30B12729-C948-4055-AF87-CC7AA081DFF6}" presName="vertThree" presStyleCnt="0"/>
      <dgm:spPr/>
    </dgm:pt>
    <dgm:pt modelId="{BA5FE3F9-9C5E-4AB0-BF17-E32F4485CACF}" type="pres">
      <dgm:prSet presAssocID="{30B12729-C948-4055-AF87-CC7AA081DFF6}" presName="txThree" presStyleLbl="node3" presStyleIdx="9" presStyleCnt="27" custScaleX="100366" custScaleY="145843">
        <dgm:presLayoutVars>
          <dgm:chPref val="3"/>
        </dgm:presLayoutVars>
      </dgm:prSet>
      <dgm:spPr/>
    </dgm:pt>
    <dgm:pt modelId="{141FA55C-6890-4EFD-BE1C-5359DD633367}" type="pres">
      <dgm:prSet presAssocID="{30B12729-C948-4055-AF87-CC7AA081DFF6}" presName="horzThree" presStyleCnt="0"/>
      <dgm:spPr/>
    </dgm:pt>
    <dgm:pt modelId="{B323F18C-4762-440A-96C3-EABC9D4B8E26}" type="pres">
      <dgm:prSet presAssocID="{5BAFB0A6-5D51-4351-814F-2A3759321183}" presName="sibSpaceTwo" presStyleCnt="0"/>
      <dgm:spPr/>
    </dgm:pt>
    <dgm:pt modelId="{35787519-FC4B-44DA-82B5-B0B6918302C4}" type="pres">
      <dgm:prSet presAssocID="{2953606B-7636-4CBA-BB99-B2229485E5FA}" presName="vertTwo" presStyleCnt="0"/>
      <dgm:spPr/>
    </dgm:pt>
    <dgm:pt modelId="{E95BCC40-8465-42D2-94DF-25793E70BD06}" type="pres">
      <dgm:prSet presAssocID="{2953606B-7636-4CBA-BB99-B2229485E5FA}" presName="txTwo" presStyleLbl="node2" presStyleIdx="2" presStyleCnt="8" custScaleY="78906">
        <dgm:presLayoutVars>
          <dgm:chPref val="3"/>
        </dgm:presLayoutVars>
      </dgm:prSet>
      <dgm:spPr/>
    </dgm:pt>
    <dgm:pt modelId="{DE13DDF0-98DD-45E8-AD62-49ADFCBA2480}" type="pres">
      <dgm:prSet presAssocID="{2953606B-7636-4CBA-BB99-B2229485E5FA}" presName="parTransTwo" presStyleCnt="0"/>
      <dgm:spPr/>
    </dgm:pt>
    <dgm:pt modelId="{D8FD7F06-67B0-46BD-8866-CE65AEC01ADA}" type="pres">
      <dgm:prSet presAssocID="{2953606B-7636-4CBA-BB99-B2229485E5FA}" presName="horzTwo" presStyleCnt="0"/>
      <dgm:spPr/>
    </dgm:pt>
    <dgm:pt modelId="{5EF88EA4-A367-4802-B14D-110E62282298}" type="pres">
      <dgm:prSet presAssocID="{5236C27A-A217-4842-9577-2506CD2FD62F}" presName="vertThree" presStyleCnt="0"/>
      <dgm:spPr/>
    </dgm:pt>
    <dgm:pt modelId="{64B8939A-52CE-4154-9411-4F8397495ECA}" type="pres">
      <dgm:prSet presAssocID="{5236C27A-A217-4842-9577-2506CD2FD62F}" presName="txThree" presStyleLbl="node3" presStyleIdx="10" presStyleCnt="27" custScaleY="145771">
        <dgm:presLayoutVars>
          <dgm:chPref val="3"/>
        </dgm:presLayoutVars>
      </dgm:prSet>
      <dgm:spPr/>
    </dgm:pt>
    <dgm:pt modelId="{C4451BA3-8154-4E52-A8E4-C878E6BC279A}" type="pres">
      <dgm:prSet presAssocID="{5236C27A-A217-4842-9577-2506CD2FD62F}" presName="horzThree" presStyleCnt="0"/>
      <dgm:spPr/>
    </dgm:pt>
    <dgm:pt modelId="{7920DAE5-B174-41F1-8D83-D288B7EDC52C}" type="pres">
      <dgm:prSet presAssocID="{41AEA73C-1B69-4CEA-B883-0D7CCD7DE99B}" presName="sibSpaceThree" presStyleCnt="0"/>
      <dgm:spPr/>
    </dgm:pt>
    <dgm:pt modelId="{DC04ACC2-1B7B-4131-9559-A12C30099577}" type="pres">
      <dgm:prSet presAssocID="{288E4352-EE84-4F7A-AD04-63E291148205}" presName="vertThree" presStyleCnt="0"/>
      <dgm:spPr/>
    </dgm:pt>
    <dgm:pt modelId="{7932BBE3-79D3-45DB-9B0F-4CCD2E66FA78}" type="pres">
      <dgm:prSet presAssocID="{288E4352-EE84-4F7A-AD04-63E291148205}" presName="txThree" presStyleLbl="node3" presStyleIdx="11" presStyleCnt="27" custScaleY="145771">
        <dgm:presLayoutVars>
          <dgm:chPref val="3"/>
        </dgm:presLayoutVars>
      </dgm:prSet>
      <dgm:spPr/>
    </dgm:pt>
    <dgm:pt modelId="{8E0C180A-5B77-4291-A452-B65E09A1D63F}" type="pres">
      <dgm:prSet presAssocID="{288E4352-EE84-4F7A-AD04-63E291148205}" presName="horzThree" presStyleCnt="0"/>
      <dgm:spPr/>
    </dgm:pt>
    <dgm:pt modelId="{8615DCC3-603D-4DD5-9613-7B337CAD9DDA}" type="pres">
      <dgm:prSet presAssocID="{0B012BD5-9740-453D-84D2-E7D4D1F7EBEF}" presName="sibSpaceThree" presStyleCnt="0"/>
      <dgm:spPr/>
    </dgm:pt>
    <dgm:pt modelId="{95E65BDA-37FF-402A-97AF-0973AF9176F5}" type="pres">
      <dgm:prSet presAssocID="{8AE101F1-0B6B-4AC6-AB18-2B1AB00C5642}" presName="vertThree" presStyleCnt="0"/>
      <dgm:spPr/>
    </dgm:pt>
    <dgm:pt modelId="{657D70A7-D8D5-44F6-9875-B3B76ACDBAB6}" type="pres">
      <dgm:prSet presAssocID="{8AE101F1-0B6B-4AC6-AB18-2B1AB00C5642}" presName="txThree" presStyleLbl="node3" presStyleIdx="12" presStyleCnt="27" custScaleY="145771">
        <dgm:presLayoutVars>
          <dgm:chPref val="3"/>
        </dgm:presLayoutVars>
      </dgm:prSet>
      <dgm:spPr/>
    </dgm:pt>
    <dgm:pt modelId="{37B23139-9896-4995-BDC5-E52EEB90E605}" type="pres">
      <dgm:prSet presAssocID="{8AE101F1-0B6B-4AC6-AB18-2B1AB00C5642}" presName="horzThree" presStyleCnt="0"/>
      <dgm:spPr/>
    </dgm:pt>
    <dgm:pt modelId="{93416A82-2887-451E-9635-08BF97E29480}" type="pres">
      <dgm:prSet presAssocID="{2A7B6C7E-9D7D-47CB-BB4F-E2C0A9138A59}" presName="sibSpaceTwo" presStyleCnt="0"/>
      <dgm:spPr/>
    </dgm:pt>
    <dgm:pt modelId="{006AA275-8BFC-4C54-AE38-B50684C1E506}" type="pres">
      <dgm:prSet presAssocID="{AC67BFF1-56EA-4BFD-93F6-4D0BDDF3D7BA}" presName="vertTwo" presStyleCnt="0"/>
      <dgm:spPr/>
    </dgm:pt>
    <dgm:pt modelId="{310CA959-F22E-462D-9F0F-A0F01D56EB4F}" type="pres">
      <dgm:prSet presAssocID="{AC67BFF1-56EA-4BFD-93F6-4D0BDDF3D7BA}" presName="txTwo" presStyleLbl="node2" presStyleIdx="3" presStyleCnt="8" custScaleY="78906">
        <dgm:presLayoutVars>
          <dgm:chPref val="3"/>
        </dgm:presLayoutVars>
      </dgm:prSet>
      <dgm:spPr>
        <a:xfrm>
          <a:off x="9679668" y="1320302"/>
          <a:ext cx="2020445" cy="1126093"/>
        </a:xfrm>
        <a:prstGeom prst="roundRect">
          <a:avLst>
            <a:gd name="adj" fmla="val 10000"/>
          </a:avLst>
        </a:prstGeom>
      </dgm:spPr>
    </dgm:pt>
    <dgm:pt modelId="{BA8633C2-1B31-482D-A0B7-D3454BB414E3}" type="pres">
      <dgm:prSet presAssocID="{AC67BFF1-56EA-4BFD-93F6-4D0BDDF3D7BA}" presName="parTransTwo" presStyleCnt="0"/>
      <dgm:spPr/>
    </dgm:pt>
    <dgm:pt modelId="{B1528B9E-C9B5-41C3-879D-DC3D23437C83}" type="pres">
      <dgm:prSet presAssocID="{AC67BFF1-56EA-4BFD-93F6-4D0BDDF3D7BA}" presName="horzTwo" presStyleCnt="0"/>
      <dgm:spPr/>
    </dgm:pt>
    <dgm:pt modelId="{D47C7D43-F4D3-4D05-9327-6F60E8387E55}" type="pres">
      <dgm:prSet presAssocID="{29AF80E7-5762-4DCE-94AD-845A6122FF60}" presName="vertThree" presStyleCnt="0"/>
      <dgm:spPr/>
    </dgm:pt>
    <dgm:pt modelId="{22FD8B18-0348-48B7-B183-211BADF75F1E}" type="pres">
      <dgm:prSet presAssocID="{29AF80E7-5762-4DCE-94AD-845A6122FF60}" presName="txThree" presStyleLbl="node3" presStyleIdx="13" presStyleCnt="27" custScaleY="145771">
        <dgm:presLayoutVars>
          <dgm:chPref val="3"/>
        </dgm:presLayoutVars>
      </dgm:prSet>
      <dgm:spPr>
        <a:xfrm>
          <a:off x="9687850" y="2644384"/>
          <a:ext cx="650089" cy="2080346"/>
        </a:xfrm>
        <a:prstGeom prst="roundRect">
          <a:avLst>
            <a:gd name="adj" fmla="val 10000"/>
          </a:avLst>
        </a:prstGeom>
      </dgm:spPr>
    </dgm:pt>
    <dgm:pt modelId="{FDDDAC93-F0F6-41E6-A53B-6AB647E0302B}" type="pres">
      <dgm:prSet presAssocID="{29AF80E7-5762-4DCE-94AD-845A6122FF60}" presName="horzThree" presStyleCnt="0"/>
      <dgm:spPr/>
    </dgm:pt>
    <dgm:pt modelId="{27575D94-E26A-4517-92FE-130DA239CE79}" type="pres">
      <dgm:prSet presAssocID="{8A00D142-555F-430C-AFFC-581648CD3F8B}" presName="sibSpaceThree" presStyleCnt="0"/>
      <dgm:spPr/>
    </dgm:pt>
    <dgm:pt modelId="{7B8F4F20-501A-4D09-B71D-AA1F1E0638A9}" type="pres">
      <dgm:prSet presAssocID="{25F145BB-786E-4620-A148-3C701EDF0D6A}" presName="vertThree" presStyleCnt="0"/>
      <dgm:spPr/>
    </dgm:pt>
    <dgm:pt modelId="{D3B07A87-489A-45E7-91BD-BD392F0B053A}" type="pres">
      <dgm:prSet presAssocID="{25F145BB-786E-4620-A148-3C701EDF0D6A}" presName="txThree" presStyleLbl="node3" presStyleIdx="14" presStyleCnt="27" custScaleY="145771">
        <dgm:presLayoutVars>
          <dgm:chPref val="3"/>
        </dgm:presLayoutVars>
      </dgm:prSet>
      <dgm:spPr>
        <a:xfrm>
          <a:off x="10364846" y="2644384"/>
          <a:ext cx="650089" cy="2080346"/>
        </a:xfrm>
        <a:prstGeom prst="roundRect">
          <a:avLst>
            <a:gd name="adj" fmla="val 10000"/>
          </a:avLst>
        </a:prstGeom>
      </dgm:spPr>
    </dgm:pt>
    <dgm:pt modelId="{5DA2A8EE-9A73-4036-B992-3E4CEA2FB0FB}" type="pres">
      <dgm:prSet presAssocID="{25F145BB-786E-4620-A148-3C701EDF0D6A}" presName="horzThree" presStyleCnt="0"/>
      <dgm:spPr/>
    </dgm:pt>
    <dgm:pt modelId="{382E607C-4D0B-4BA9-82CF-668FB83078CE}" type="pres">
      <dgm:prSet presAssocID="{136DF33B-A55B-44A4-8717-038BE10289B3}" presName="sibSpaceThree" presStyleCnt="0"/>
      <dgm:spPr/>
    </dgm:pt>
    <dgm:pt modelId="{539A285E-967E-4148-BFD6-41B33DD12F7A}" type="pres">
      <dgm:prSet presAssocID="{9E8E9B55-7120-443E-B378-B32C3FC6691E}" presName="vertThree" presStyleCnt="0"/>
      <dgm:spPr/>
    </dgm:pt>
    <dgm:pt modelId="{14DDEF89-C649-40EB-9466-3637F4A46B7E}" type="pres">
      <dgm:prSet presAssocID="{9E8E9B55-7120-443E-B378-B32C3FC6691E}" presName="txThree" presStyleLbl="node3" presStyleIdx="15" presStyleCnt="27" custScaleY="145771">
        <dgm:presLayoutVars>
          <dgm:chPref val="3"/>
        </dgm:presLayoutVars>
      </dgm:prSet>
      <dgm:spPr>
        <a:xfrm>
          <a:off x="11041842" y="2644384"/>
          <a:ext cx="650089" cy="2080346"/>
        </a:xfrm>
        <a:prstGeom prst="roundRect">
          <a:avLst>
            <a:gd name="adj" fmla="val 10000"/>
          </a:avLst>
        </a:prstGeom>
      </dgm:spPr>
    </dgm:pt>
    <dgm:pt modelId="{B5FACA03-11CB-436A-B19E-72DB08990419}" type="pres">
      <dgm:prSet presAssocID="{9E8E9B55-7120-443E-B378-B32C3FC6691E}" presName="horzThree" presStyleCnt="0"/>
      <dgm:spPr/>
    </dgm:pt>
    <dgm:pt modelId="{6F2154F8-8575-4192-8BFE-951E45B430CE}" type="pres">
      <dgm:prSet presAssocID="{04D1D36F-F529-47A8-A72D-68E789F96DD0}" presName="sibSpaceTwo" presStyleCnt="0"/>
      <dgm:spPr/>
    </dgm:pt>
    <dgm:pt modelId="{5CACC229-4F15-4D6B-92ED-DBE93F6385DA}" type="pres">
      <dgm:prSet presAssocID="{0824C106-991B-4C1E-892A-BF724C4FD32D}" presName="vertTwo" presStyleCnt="0"/>
      <dgm:spPr/>
    </dgm:pt>
    <dgm:pt modelId="{5C0526EB-0661-41DA-A2E1-A063367099A0}" type="pres">
      <dgm:prSet presAssocID="{0824C106-991B-4C1E-892A-BF724C4FD32D}" presName="txTwo" presStyleLbl="node2" presStyleIdx="4" presStyleCnt="8" custScaleY="78906">
        <dgm:presLayoutVars>
          <dgm:chPref val="3"/>
        </dgm:presLayoutVars>
      </dgm:prSet>
      <dgm:spPr>
        <a:prstGeom prst="roundRect">
          <a:avLst>
            <a:gd name="adj" fmla="val 10000"/>
          </a:avLst>
        </a:prstGeom>
      </dgm:spPr>
    </dgm:pt>
    <dgm:pt modelId="{64EBD566-6873-42DE-873D-4CE42DC96A25}" type="pres">
      <dgm:prSet presAssocID="{0824C106-991B-4C1E-892A-BF724C4FD32D}" presName="parTransTwo" presStyleCnt="0"/>
      <dgm:spPr/>
    </dgm:pt>
    <dgm:pt modelId="{C6A9028D-A417-40B5-89CE-3515CF8599BC}" type="pres">
      <dgm:prSet presAssocID="{0824C106-991B-4C1E-892A-BF724C4FD32D}" presName="horzTwo" presStyleCnt="0"/>
      <dgm:spPr/>
    </dgm:pt>
    <dgm:pt modelId="{040F684C-8814-478F-A00B-31C87BB9CF91}" type="pres">
      <dgm:prSet presAssocID="{1259EFF7-6009-46BF-87B8-A676C6A25717}" presName="vertThree" presStyleCnt="0"/>
      <dgm:spPr/>
    </dgm:pt>
    <dgm:pt modelId="{6C6F5CB0-712C-418E-A0A5-1FB8394555CC}" type="pres">
      <dgm:prSet presAssocID="{1259EFF7-6009-46BF-87B8-A676C6A25717}" presName="txThree" presStyleLbl="node3" presStyleIdx="16" presStyleCnt="27" custScaleY="145771">
        <dgm:presLayoutVars>
          <dgm:chPref val="3"/>
        </dgm:presLayoutVars>
      </dgm:prSet>
      <dgm:spPr>
        <a:prstGeom prst="roundRect">
          <a:avLst>
            <a:gd name="adj" fmla="val 10000"/>
          </a:avLst>
        </a:prstGeom>
      </dgm:spPr>
    </dgm:pt>
    <dgm:pt modelId="{3606BC48-1039-4731-BBB2-9623D3BD54B8}" type="pres">
      <dgm:prSet presAssocID="{1259EFF7-6009-46BF-87B8-A676C6A25717}" presName="horzThree" presStyleCnt="0"/>
      <dgm:spPr/>
    </dgm:pt>
    <dgm:pt modelId="{85C9E97A-FCD8-431E-A2A0-C5AB8D7566FA}" type="pres">
      <dgm:prSet presAssocID="{97AAE692-34B2-4D9B-B391-EF211F6E6745}" presName="sibSpaceThree" presStyleCnt="0"/>
      <dgm:spPr/>
    </dgm:pt>
    <dgm:pt modelId="{2B936E5F-1158-46CE-8E7A-79BD3C9B8B38}" type="pres">
      <dgm:prSet presAssocID="{0BE110AE-0234-4BD7-A13A-760C7EA8EB3E}" presName="vertThree" presStyleCnt="0"/>
      <dgm:spPr/>
    </dgm:pt>
    <dgm:pt modelId="{93BD49CC-3BB5-49A4-AE21-7C252C8EAD6B}" type="pres">
      <dgm:prSet presAssocID="{0BE110AE-0234-4BD7-A13A-760C7EA8EB3E}" presName="txThree" presStyleLbl="node3" presStyleIdx="17" presStyleCnt="27" custScaleY="145771">
        <dgm:presLayoutVars>
          <dgm:chPref val="3"/>
        </dgm:presLayoutVars>
      </dgm:prSet>
      <dgm:spPr>
        <a:prstGeom prst="roundRect">
          <a:avLst>
            <a:gd name="adj" fmla="val 10000"/>
          </a:avLst>
        </a:prstGeom>
      </dgm:spPr>
    </dgm:pt>
    <dgm:pt modelId="{2147DBAD-7692-48CD-9C90-24311D2661A7}" type="pres">
      <dgm:prSet presAssocID="{0BE110AE-0234-4BD7-A13A-760C7EA8EB3E}" presName="horzThree" presStyleCnt="0"/>
      <dgm:spPr/>
    </dgm:pt>
    <dgm:pt modelId="{863D28EC-8A39-4EA1-8291-869831B88F4B}" type="pres">
      <dgm:prSet presAssocID="{5762DC29-FF4F-48CF-A71A-17227B9FBA3B}" presName="sibSpaceThree" presStyleCnt="0"/>
      <dgm:spPr/>
    </dgm:pt>
    <dgm:pt modelId="{6E416B03-C8A3-41E3-B689-F0A3EE8B6E56}" type="pres">
      <dgm:prSet presAssocID="{350088F6-EA86-4A6D-818E-2C419F0E4DDA}" presName="vertThree" presStyleCnt="0"/>
      <dgm:spPr/>
    </dgm:pt>
    <dgm:pt modelId="{426BC9C8-D36E-4431-ADCB-B7A83B79981B}" type="pres">
      <dgm:prSet presAssocID="{350088F6-EA86-4A6D-818E-2C419F0E4DDA}" presName="txThree" presStyleLbl="node3" presStyleIdx="18" presStyleCnt="27" custScaleY="145771">
        <dgm:presLayoutVars>
          <dgm:chPref val="3"/>
        </dgm:presLayoutVars>
      </dgm:prSet>
      <dgm:spPr>
        <a:prstGeom prst="roundRect">
          <a:avLst>
            <a:gd name="adj" fmla="val 10000"/>
          </a:avLst>
        </a:prstGeom>
      </dgm:spPr>
    </dgm:pt>
    <dgm:pt modelId="{C8BAA344-E970-4D87-95BC-E2C1E80D3D21}" type="pres">
      <dgm:prSet presAssocID="{350088F6-EA86-4A6D-818E-2C419F0E4DDA}" presName="horzThree" presStyleCnt="0"/>
      <dgm:spPr/>
    </dgm:pt>
    <dgm:pt modelId="{9E587907-B99D-4380-B0FA-F3D8FF3FE475}" type="pres">
      <dgm:prSet presAssocID="{6E1F9C62-6A7A-45D2-B286-7DECCDD06FBF}" presName="sibSpaceTwo" presStyleCnt="0"/>
      <dgm:spPr/>
    </dgm:pt>
    <dgm:pt modelId="{F8F6DBC3-9DCD-427B-8633-D9BC82A0582A}" type="pres">
      <dgm:prSet presAssocID="{691F759F-F287-4FBE-8E25-5ADD2414E740}" presName="vertTwo" presStyleCnt="0"/>
      <dgm:spPr/>
    </dgm:pt>
    <dgm:pt modelId="{F4EBEDBF-CD52-4D53-9214-E342D6E4CDC5}" type="pres">
      <dgm:prSet presAssocID="{691F759F-F287-4FBE-8E25-5ADD2414E740}" presName="txTwo" presStyleLbl="node2" presStyleIdx="5" presStyleCnt="8" custScaleY="78906">
        <dgm:presLayoutVars>
          <dgm:chPref val="3"/>
        </dgm:presLayoutVars>
      </dgm:prSet>
      <dgm:spPr>
        <a:prstGeom prst="roundRect">
          <a:avLst>
            <a:gd name="adj" fmla="val 10000"/>
          </a:avLst>
        </a:prstGeom>
      </dgm:spPr>
    </dgm:pt>
    <dgm:pt modelId="{B5EB275F-09CF-44C6-A3E7-8DE751BB2628}" type="pres">
      <dgm:prSet presAssocID="{691F759F-F287-4FBE-8E25-5ADD2414E740}" presName="parTransTwo" presStyleCnt="0"/>
      <dgm:spPr/>
    </dgm:pt>
    <dgm:pt modelId="{9013E467-9C66-451A-AA2C-0BD454F29748}" type="pres">
      <dgm:prSet presAssocID="{691F759F-F287-4FBE-8E25-5ADD2414E740}" presName="horzTwo" presStyleCnt="0"/>
      <dgm:spPr/>
    </dgm:pt>
    <dgm:pt modelId="{DDEC12B6-A350-4C0E-BF7A-DDA6F9D7C71F}" type="pres">
      <dgm:prSet presAssocID="{28FE311A-56B4-4223-B81F-415E3B635BD3}" presName="vertThree" presStyleCnt="0"/>
      <dgm:spPr/>
    </dgm:pt>
    <dgm:pt modelId="{041C4064-BD70-4072-B52B-A6C97F541FA2}" type="pres">
      <dgm:prSet presAssocID="{28FE311A-56B4-4223-B81F-415E3B635BD3}" presName="txThree" presStyleLbl="node3" presStyleIdx="19" presStyleCnt="27" custScaleY="145771">
        <dgm:presLayoutVars>
          <dgm:chPref val="3"/>
        </dgm:presLayoutVars>
      </dgm:prSet>
      <dgm:spPr>
        <a:prstGeom prst="roundRect">
          <a:avLst>
            <a:gd name="adj" fmla="val 10000"/>
          </a:avLst>
        </a:prstGeom>
      </dgm:spPr>
    </dgm:pt>
    <dgm:pt modelId="{133AC6FA-387B-4F1D-8A98-6E8931477D83}" type="pres">
      <dgm:prSet presAssocID="{28FE311A-56B4-4223-B81F-415E3B635BD3}" presName="horzThree" presStyleCnt="0"/>
      <dgm:spPr/>
    </dgm:pt>
    <dgm:pt modelId="{F72FD2F1-DC0B-46F2-A64F-30732042CEC8}" type="pres">
      <dgm:prSet presAssocID="{E4E4E199-224B-4084-9971-E6E03D4E78DD}" presName="sibSpaceThree" presStyleCnt="0"/>
      <dgm:spPr/>
    </dgm:pt>
    <dgm:pt modelId="{A5073EEE-6A37-482F-A6E3-D97653338289}" type="pres">
      <dgm:prSet presAssocID="{7A551BDE-9549-4E10-AD15-7C3A7F00873B}" presName="vertThree" presStyleCnt="0"/>
      <dgm:spPr/>
    </dgm:pt>
    <dgm:pt modelId="{9417F48E-AA58-4695-9CED-E97E3D6EAF39}" type="pres">
      <dgm:prSet presAssocID="{7A551BDE-9549-4E10-AD15-7C3A7F00873B}" presName="txThree" presStyleLbl="node3" presStyleIdx="20" presStyleCnt="27" custScaleY="145771">
        <dgm:presLayoutVars>
          <dgm:chPref val="3"/>
        </dgm:presLayoutVars>
      </dgm:prSet>
      <dgm:spPr>
        <a:prstGeom prst="roundRect">
          <a:avLst>
            <a:gd name="adj" fmla="val 10000"/>
          </a:avLst>
        </a:prstGeom>
      </dgm:spPr>
    </dgm:pt>
    <dgm:pt modelId="{360B4E63-2420-4C6A-A5CC-22EE6F63CD2F}" type="pres">
      <dgm:prSet presAssocID="{7A551BDE-9549-4E10-AD15-7C3A7F00873B}" presName="horzThree" presStyleCnt="0"/>
      <dgm:spPr/>
    </dgm:pt>
    <dgm:pt modelId="{699DC6F9-7524-42DA-8720-75D379BB05D5}" type="pres">
      <dgm:prSet presAssocID="{E72905BB-DE69-4AA1-A5EE-159F5AF50EF0}" presName="sibSpaceThree" presStyleCnt="0"/>
      <dgm:spPr/>
    </dgm:pt>
    <dgm:pt modelId="{21137BE7-D71E-47BE-9782-B784674EF1DF}" type="pres">
      <dgm:prSet presAssocID="{BF0C1808-B3CA-48D5-9B2F-82B99D2D0154}" presName="vertThree" presStyleCnt="0"/>
      <dgm:spPr/>
    </dgm:pt>
    <dgm:pt modelId="{84358FD0-5506-44CF-9C4B-5D5BCC6C5AD0}" type="pres">
      <dgm:prSet presAssocID="{BF0C1808-B3CA-48D5-9B2F-82B99D2D0154}" presName="txThree" presStyleLbl="node3" presStyleIdx="21" presStyleCnt="27" custScaleY="145771">
        <dgm:presLayoutVars>
          <dgm:chPref val="3"/>
        </dgm:presLayoutVars>
      </dgm:prSet>
      <dgm:spPr>
        <a:prstGeom prst="roundRect">
          <a:avLst>
            <a:gd name="adj" fmla="val 10000"/>
          </a:avLst>
        </a:prstGeom>
      </dgm:spPr>
    </dgm:pt>
    <dgm:pt modelId="{69A7ADC9-E4C0-44A5-B520-13357FE6D9ED}" type="pres">
      <dgm:prSet presAssocID="{BF0C1808-B3CA-48D5-9B2F-82B99D2D0154}" presName="horzThree" presStyleCnt="0"/>
      <dgm:spPr/>
    </dgm:pt>
    <dgm:pt modelId="{40D8EFB1-056D-4225-80BA-2B4C444405F6}" type="pres">
      <dgm:prSet presAssocID="{1B5CB882-0DED-4FE8-86C1-9D88674F6BF8}" presName="sibSpaceTwo" presStyleCnt="0"/>
      <dgm:spPr/>
    </dgm:pt>
    <dgm:pt modelId="{464534E0-40E4-410F-B1A5-C20DB030B291}" type="pres">
      <dgm:prSet presAssocID="{076F777F-D32D-49F5-B6AB-F2D5061C1632}" presName="vertTwo" presStyleCnt="0"/>
      <dgm:spPr/>
    </dgm:pt>
    <dgm:pt modelId="{3176D317-3DED-4A38-8E43-4C466B83F98C}" type="pres">
      <dgm:prSet presAssocID="{076F777F-D32D-49F5-B6AB-F2D5061C1632}" presName="txTwo" presStyleLbl="node2" presStyleIdx="6" presStyleCnt="8" custScaleY="78906">
        <dgm:presLayoutVars>
          <dgm:chPref val="3"/>
        </dgm:presLayoutVars>
      </dgm:prSet>
      <dgm:spPr>
        <a:prstGeom prst="roundRect">
          <a:avLst>
            <a:gd name="adj" fmla="val 10000"/>
          </a:avLst>
        </a:prstGeom>
      </dgm:spPr>
    </dgm:pt>
    <dgm:pt modelId="{840EAC1E-EC1B-4DD2-A257-431935EA27E6}" type="pres">
      <dgm:prSet presAssocID="{076F777F-D32D-49F5-B6AB-F2D5061C1632}" presName="parTransTwo" presStyleCnt="0"/>
      <dgm:spPr/>
    </dgm:pt>
    <dgm:pt modelId="{C7CCF17A-2DCC-49F6-B3DD-4EA4A3E986B1}" type="pres">
      <dgm:prSet presAssocID="{076F777F-D32D-49F5-B6AB-F2D5061C1632}" presName="horzTwo" presStyleCnt="0"/>
      <dgm:spPr/>
    </dgm:pt>
    <dgm:pt modelId="{632940DE-D930-4631-8FF2-9EA951F15A7D}" type="pres">
      <dgm:prSet presAssocID="{F6EA37A0-B2F8-46CB-8365-1AE5B8201135}" presName="vertThree" presStyleCnt="0"/>
      <dgm:spPr/>
    </dgm:pt>
    <dgm:pt modelId="{66EE56AF-07E7-4DB3-B682-A6CB782DB000}" type="pres">
      <dgm:prSet presAssocID="{F6EA37A0-B2F8-46CB-8365-1AE5B8201135}" presName="txThree" presStyleLbl="node3" presStyleIdx="22" presStyleCnt="27" custScaleY="145771">
        <dgm:presLayoutVars>
          <dgm:chPref val="3"/>
        </dgm:presLayoutVars>
      </dgm:prSet>
      <dgm:spPr>
        <a:prstGeom prst="roundRect">
          <a:avLst>
            <a:gd name="adj" fmla="val 10000"/>
          </a:avLst>
        </a:prstGeom>
      </dgm:spPr>
    </dgm:pt>
    <dgm:pt modelId="{1FEAED0C-845F-45D4-91EF-C14A9157BF8B}" type="pres">
      <dgm:prSet presAssocID="{F6EA37A0-B2F8-46CB-8365-1AE5B8201135}" presName="horzThree" presStyleCnt="0"/>
      <dgm:spPr/>
    </dgm:pt>
    <dgm:pt modelId="{985FC3A5-72AB-44A1-B3BD-9F0C417655E8}" type="pres">
      <dgm:prSet presAssocID="{F4BCA324-ACA4-4866-8123-2BCA83953B02}" presName="sibSpaceThree" presStyleCnt="0"/>
      <dgm:spPr/>
    </dgm:pt>
    <dgm:pt modelId="{958AB232-E2F9-4216-AE81-6F5DCC331310}" type="pres">
      <dgm:prSet presAssocID="{87897F06-74D6-4057-A1FA-C028E97B550F}" presName="vertThree" presStyleCnt="0"/>
      <dgm:spPr/>
    </dgm:pt>
    <dgm:pt modelId="{8881A415-3D1E-4AA0-B381-714FA9E5245F}" type="pres">
      <dgm:prSet presAssocID="{87897F06-74D6-4057-A1FA-C028E97B550F}" presName="txThree" presStyleLbl="node3" presStyleIdx="23" presStyleCnt="27" custScaleY="145771">
        <dgm:presLayoutVars>
          <dgm:chPref val="3"/>
        </dgm:presLayoutVars>
      </dgm:prSet>
      <dgm:spPr>
        <a:prstGeom prst="roundRect">
          <a:avLst>
            <a:gd name="adj" fmla="val 10000"/>
          </a:avLst>
        </a:prstGeom>
      </dgm:spPr>
    </dgm:pt>
    <dgm:pt modelId="{3649F092-781B-42B5-A37F-ED53F7C6A3A7}" type="pres">
      <dgm:prSet presAssocID="{87897F06-74D6-4057-A1FA-C028E97B550F}" presName="horzThree" presStyleCnt="0"/>
      <dgm:spPr/>
    </dgm:pt>
    <dgm:pt modelId="{9E232E5D-6C1F-44DF-9892-63277ADD2F36}" type="pres">
      <dgm:prSet presAssocID="{42B5F5C5-F290-4B92-889C-796C23CF90EE}" presName="sibSpaceThree" presStyleCnt="0"/>
      <dgm:spPr/>
    </dgm:pt>
    <dgm:pt modelId="{52ED8196-05A0-406D-9556-F56B1A633C3C}" type="pres">
      <dgm:prSet presAssocID="{33CAD7B7-1373-4E1E-A666-022BBAB8E5E6}" presName="vertThree" presStyleCnt="0"/>
      <dgm:spPr/>
    </dgm:pt>
    <dgm:pt modelId="{28B05D7C-E4BA-49C1-8384-FF688E2ABA0A}" type="pres">
      <dgm:prSet presAssocID="{33CAD7B7-1373-4E1E-A666-022BBAB8E5E6}" presName="txThree" presStyleLbl="node3" presStyleIdx="24" presStyleCnt="27" custScaleY="145771">
        <dgm:presLayoutVars>
          <dgm:chPref val="3"/>
        </dgm:presLayoutVars>
      </dgm:prSet>
      <dgm:spPr>
        <a:prstGeom prst="roundRect">
          <a:avLst>
            <a:gd name="adj" fmla="val 10000"/>
          </a:avLst>
        </a:prstGeom>
      </dgm:spPr>
    </dgm:pt>
    <dgm:pt modelId="{C1F3492E-9E1B-41E9-AFB7-D57385A203A4}" type="pres">
      <dgm:prSet presAssocID="{33CAD7B7-1373-4E1E-A666-022BBAB8E5E6}" presName="horzThree" presStyleCnt="0"/>
      <dgm:spPr/>
    </dgm:pt>
    <dgm:pt modelId="{158059CE-1417-4591-B238-A84290BB8335}" type="pres">
      <dgm:prSet presAssocID="{9A283AC7-C23C-4452-8106-622749AB631E}" presName="sibSpaceTwo" presStyleCnt="0"/>
      <dgm:spPr/>
    </dgm:pt>
    <dgm:pt modelId="{3F3C715A-1876-403C-B1D2-45D03639477D}" type="pres">
      <dgm:prSet presAssocID="{F240D2EC-7D8A-49F8-A248-61827F84561E}" presName="vertTwo" presStyleCnt="0"/>
      <dgm:spPr/>
    </dgm:pt>
    <dgm:pt modelId="{C1070896-6A8A-4806-84CF-E1CB37DC690B}" type="pres">
      <dgm:prSet presAssocID="{F240D2EC-7D8A-49F8-A248-61827F84561E}" presName="txTwo" presStyleLbl="node2" presStyleIdx="7" presStyleCnt="8" custScaleY="78906">
        <dgm:presLayoutVars>
          <dgm:chPref val="3"/>
        </dgm:presLayoutVars>
      </dgm:prSet>
      <dgm:spPr>
        <a:prstGeom prst="roundRect">
          <a:avLst>
            <a:gd name="adj" fmla="val 10000"/>
          </a:avLst>
        </a:prstGeom>
      </dgm:spPr>
    </dgm:pt>
    <dgm:pt modelId="{8344EED3-72C2-4EE9-8B11-476F3E843A30}" type="pres">
      <dgm:prSet presAssocID="{F240D2EC-7D8A-49F8-A248-61827F84561E}" presName="parTransTwo" presStyleCnt="0"/>
      <dgm:spPr/>
    </dgm:pt>
    <dgm:pt modelId="{0384A28C-F168-402B-B65B-8DCF0D9F4064}" type="pres">
      <dgm:prSet presAssocID="{F240D2EC-7D8A-49F8-A248-61827F84561E}" presName="horzTwo" presStyleCnt="0"/>
      <dgm:spPr/>
    </dgm:pt>
    <dgm:pt modelId="{CB727DB4-35BC-4E24-89F8-8231745A01E8}" type="pres">
      <dgm:prSet presAssocID="{721300AC-18C5-4B60-B0BF-C4C21D672AC5}" presName="vertThree" presStyleCnt="0"/>
      <dgm:spPr/>
    </dgm:pt>
    <dgm:pt modelId="{8DB9CC69-7EDA-41FD-B4AD-F3D1EA92F847}" type="pres">
      <dgm:prSet presAssocID="{721300AC-18C5-4B60-B0BF-C4C21D672AC5}" presName="txThree" presStyleLbl="node3" presStyleIdx="25" presStyleCnt="27" custScaleY="145771">
        <dgm:presLayoutVars>
          <dgm:chPref val="3"/>
        </dgm:presLayoutVars>
      </dgm:prSet>
      <dgm:spPr>
        <a:prstGeom prst="roundRect">
          <a:avLst>
            <a:gd name="adj" fmla="val 10000"/>
          </a:avLst>
        </a:prstGeom>
      </dgm:spPr>
    </dgm:pt>
    <dgm:pt modelId="{17F931CA-299C-42EC-B26F-021FD5173DAD}" type="pres">
      <dgm:prSet presAssocID="{721300AC-18C5-4B60-B0BF-C4C21D672AC5}" presName="horzThree" presStyleCnt="0"/>
      <dgm:spPr/>
    </dgm:pt>
    <dgm:pt modelId="{1BAB0B87-9243-460A-B47F-61C647E8C7AF}" type="pres">
      <dgm:prSet presAssocID="{130489BC-BC3E-4723-9223-B0C7CD8B159E}" presName="sibSpaceThree" presStyleCnt="0"/>
      <dgm:spPr/>
    </dgm:pt>
    <dgm:pt modelId="{3E300F87-8DB2-4577-849D-38C5284DA39B}" type="pres">
      <dgm:prSet presAssocID="{01C4256E-F737-40B2-8351-0B7269F4BAB5}" presName="vertThree" presStyleCnt="0"/>
      <dgm:spPr/>
    </dgm:pt>
    <dgm:pt modelId="{5F593A5C-C71F-45E9-ABF9-A9DB82AF299A}" type="pres">
      <dgm:prSet presAssocID="{01C4256E-F737-40B2-8351-0B7269F4BAB5}" presName="txThree" presStyleLbl="node3" presStyleIdx="26" presStyleCnt="27" custScaleY="145771">
        <dgm:presLayoutVars>
          <dgm:chPref val="3"/>
        </dgm:presLayoutVars>
      </dgm:prSet>
      <dgm:spPr>
        <a:prstGeom prst="roundRect">
          <a:avLst>
            <a:gd name="adj" fmla="val 10000"/>
          </a:avLst>
        </a:prstGeom>
      </dgm:spPr>
    </dgm:pt>
    <dgm:pt modelId="{F04FA99F-A53A-4641-9766-BD26AB30EADD}" type="pres">
      <dgm:prSet presAssocID="{01C4256E-F737-40B2-8351-0B7269F4BAB5}" presName="horzThree" presStyleCnt="0"/>
      <dgm:spPr/>
    </dgm:pt>
  </dgm:ptLst>
  <dgm:cxnLst>
    <dgm:cxn modelId="{4DE21F05-6794-4889-9480-A6CC42AD8F50}" srcId="{A9BA2291-AC38-464B-B745-48B265A44C03}" destId="{858CB749-0ED8-4D36-9877-07F541B9FA91}" srcOrd="3" destOrd="0" parTransId="{AC58099D-F961-44DA-8A9B-76D40CAB8E75}" sibTransId="{53770786-45E3-46C1-AD4D-5C98E7A49A2C}"/>
    <dgm:cxn modelId="{7CB97D06-00C5-4615-9E57-8CD869A15AD9}" srcId="{C43B1118-531E-46DF-B25D-9D86A1BADED5}" destId="{2953606B-7636-4CBA-BB99-B2229485E5FA}" srcOrd="2" destOrd="0" parTransId="{E955E3A1-415F-4FD3-9B7E-3485E83538F1}" sibTransId="{2A7B6C7E-9D7D-47CB-BB4F-E2C0A9138A59}"/>
    <dgm:cxn modelId="{CCF53A08-AC9D-4883-9570-F76E4F1FDECB}" type="presOf" srcId="{721300AC-18C5-4B60-B0BF-C4C21D672AC5}" destId="{8DB9CC69-7EDA-41FD-B4AD-F3D1EA92F847}" srcOrd="0" destOrd="0" presId="urn:microsoft.com/office/officeart/2005/8/layout/hierarchy4"/>
    <dgm:cxn modelId="{03E4560B-248C-41CA-A137-0EF6FC649569}" srcId="{0824C106-991B-4C1E-892A-BF724C4FD32D}" destId="{0BE110AE-0234-4BD7-A13A-760C7EA8EB3E}" srcOrd="1" destOrd="0" parTransId="{F68C26BF-9323-4CD5-A9F6-F2EE5A7AB1E4}" sibTransId="{5762DC29-FF4F-48CF-A71A-17227B9FBA3B}"/>
    <dgm:cxn modelId="{17C42C16-98FC-418A-A269-BDAB8C22E23B}" srcId="{2953606B-7636-4CBA-BB99-B2229485E5FA}" destId="{8AE101F1-0B6B-4AC6-AB18-2B1AB00C5642}" srcOrd="2" destOrd="0" parTransId="{C841B818-AB86-40FD-808B-9CE15B87346F}" sibTransId="{A60A82A0-8E61-415F-982A-6409CBE5A391}"/>
    <dgm:cxn modelId="{5935FD19-B2EB-4123-AFC6-21F6B8BB37B7}" type="presOf" srcId="{F240D2EC-7D8A-49F8-A248-61827F84561E}" destId="{C1070896-6A8A-4806-84CF-E1CB37DC690B}" srcOrd="0" destOrd="0" presId="urn:microsoft.com/office/officeart/2005/8/layout/hierarchy4"/>
    <dgm:cxn modelId="{A47E5F1A-B5AB-4052-AB7D-E1338FD0A786}" srcId="{C43B1118-531E-46DF-B25D-9D86A1BADED5}" destId="{0908F867-1516-41D7-A637-C74CA7F507D9}" srcOrd="1" destOrd="0" parTransId="{17E803CC-E465-4E04-AB9B-FA06AFED0A0F}" sibTransId="{5BAFB0A6-5D51-4351-814F-2A3759321183}"/>
    <dgm:cxn modelId="{00C38C1C-D0A6-48D9-8A2A-73E883E2F354}" type="presOf" srcId="{33CAD7B7-1373-4E1E-A666-022BBAB8E5E6}" destId="{28B05D7C-E4BA-49C1-8384-FF688E2ABA0A}" srcOrd="0" destOrd="0" presId="urn:microsoft.com/office/officeart/2005/8/layout/hierarchy4"/>
    <dgm:cxn modelId="{5534B425-E101-40C2-8793-EEB05EF5C375}" type="presOf" srcId="{0908F867-1516-41D7-A637-C74CA7F507D9}" destId="{41C3EB36-5023-42E9-BFE3-DC734629683C}" srcOrd="0" destOrd="0" presId="urn:microsoft.com/office/officeart/2005/8/layout/hierarchy4"/>
    <dgm:cxn modelId="{20E8A128-6373-4C31-A24C-D440ED4C9DB2}" srcId="{076F777F-D32D-49F5-B6AB-F2D5061C1632}" destId="{33CAD7B7-1373-4E1E-A666-022BBAB8E5E6}" srcOrd="2" destOrd="0" parTransId="{2950492E-F5B3-4121-A4B1-6362FA3B4C35}" sibTransId="{EE17BF59-BE1B-4C49-A375-7B6402635FB3}"/>
    <dgm:cxn modelId="{3229CA28-8256-4475-AD84-73DCB84C16E1}" srcId="{A9BA2291-AC38-464B-B745-48B265A44C03}" destId="{64FBD12B-5214-4CB7-8923-116C4E2A54EE}" srcOrd="5" destOrd="0" parTransId="{0C3AD53D-5E1B-4068-AD44-CCE3D88AF4E0}" sibTransId="{6E6AE513-2069-4444-8EE0-69897F7BA2B5}"/>
    <dgm:cxn modelId="{A9461429-A163-4A62-B426-341E2E347EDE}" srcId="{C43B1118-531E-46DF-B25D-9D86A1BADED5}" destId="{076F777F-D32D-49F5-B6AB-F2D5061C1632}" srcOrd="6" destOrd="0" parTransId="{45C59741-A10D-47BE-9208-0562F24A80D2}" sibTransId="{9A283AC7-C23C-4452-8106-622749AB631E}"/>
    <dgm:cxn modelId="{8B86862E-2A17-437F-83A7-A2D714D9107A}" type="presOf" srcId="{076F777F-D32D-49F5-B6AB-F2D5061C1632}" destId="{3176D317-3DED-4A38-8E43-4C466B83F98C}" srcOrd="0" destOrd="0" presId="urn:microsoft.com/office/officeart/2005/8/layout/hierarchy4"/>
    <dgm:cxn modelId="{E870582F-9962-406F-AC67-6FFC4BDD404C}" type="presOf" srcId="{BF0C1808-B3CA-48D5-9B2F-82B99D2D0154}" destId="{84358FD0-5506-44CF-9C4B-5D5BCC6C5AD0}" srcOrd="0" destOrd="0" presId="urn:microsoft.com/office/officeart/2005/8/layout/hierarchy4"/>
    <dgm:cxn modelId="{F0BF9E32-5D2D-403B-90B9-1B6B73374752}" srcId="{C43B1118-531E-46DF-B25D-9D86A1BADED5}" destId="{0824C106-991B-4C1E-892A-BF724C4FD32D}" srcOrd="4" destOrd="0" parTransId="{55C3DB79-1748-4828-9965-049524F65856}" sibTransId="{6E1F9C62-6A7A-45D2-B286-7DECCDD06FBF}"/>
    <dgm:cxn modelId="{9242FF33-2DD1-464B-B3B5-9C424FC5C13F}" srcId="{0824C106-991B-4C1E-892A-BF724C4FD32D}" destId="{350088F6-EA86-4A6D-818E-2C419F0E4DDA}" srcOrd="2" destOrd="0" parTransId="{89330C1E-F885-4EDA-8EEE-9FA3921CC40B}" sibTransId="{305F9D83-E809-410E-92EF-1C68FE35538F}"/>
    <dgm:cxn modelId="{1601E43F-C7B0-41B9-A5F9-E67B05308A52}" srcId="{F240D2EC-7D8A-49F8-A248-61827F84561E}" destId="{01C4256E-F737-40B2-8351-0B7269F4BAB5}" srcOrd="1" destOrd="0" parTransId="{59D1CDAC-1E2B-49F2-A444-D84609E57B6A}" sibTransId="{047D3D98-AB93-45F2-AAC2-752A8D63CDEE}"/>
    <dgm:cxn modelId="{ACE8545B-E37F-4743-BA13-0D33D2060F34}" type="presOf" srcId="{2953606B-7636-4CBA-BB99-B2229485E5FA}" destId="{E95BCC40-8465-42D2-94DF-25793E70BD06}" srcOrd="0" destOrd="0" presId="urn:microsoft.com/office/officeart/2005/8/layout/hierarchy4"/>
    <dgm:cxn modelId="{373EAC64-DDC3-4CCD-BB88-68F07531BC1F}" srcId="{691F759F-F287-4FBE-8E25-5ADD2414E740}" destId="{7A551BDE-9549-4E10-AD15-7C3A7F00873B}" srcOrd="1" destOrd="0" parTransId="{357A552E-660E-4F84-933C-432E9690EA80}" sibTransId="{E72905BB-DE69-4AA1-A5EE-159F5AF50EF0}"/>
    <dgm:cxn modelId="{B1558E68-C022-4DE7-B653-EEF85F87FE4C}" type="presOf" srcId="{350088F6-EA86-4A6D-818E-2C419F0E4DDA}" destId="{426BC9C8-D36E-4431-ADCB-B7A83B79981B}" srcOrd="0" destOrd="0" presId="urn:microsoft.com/office/officeart/2005/8/layout/hierarchy4"/>
    <dgm:cxn modelId="{8098C969-D744-4856-AC07-4E2E43FB32F5}" type="presOf" srcId="{31B0A63B-9E92-4BC0-9610-635AC6C4C52B}" destId="{48137DAA-679B-40C7-B8CD-1154370CCB3E}" srcOrd="0" destOrd="0" presId="urn:microsoft.com/office/officeart/2005/8/layout/hierarchy4"/>
    <dgm:cxn modelId="{15158D6C-C9BF-4B42-9B76-9327C30B5D94}" type="presOf" srcId="{28E55EEC-ABC8-4AAF-B8B1-148908BCC088}" destId="{0ABA3EC5-894C-4CC5-8733-218B10B93253}" srcOrd="0" destOrd="0" presId="urn:microsoft.com/office/officeart/2005/8/layout/hierarchy4"/>
    <dgm:cxn modelId="{2020746D-1B04-4688-88AE-707E725B2AA1}" srcId="{A9BA2291-AC38-464B-B745-48B265A44C03}" destId="{14769343-7B1F-4737-9386-52FB31F16D09}" srcOrd="6" destOrd="0" parTransId="{C83F1A1C-A724-4A25-A1CB-9AB371D5244C}" sibTransId="{56575FD0-692E-4C69-8C66-540C0CF38B0C}"/>
    <dgm:cxn modelId="{A7CA5A4E-755B-4E1C-BCDB-53C08DBB410B}" type="presOf" srcId="{AC67BFF1-56EA-4BFD-93F6-4D0BDDF3D7BA}" destId="{310CA959-F22E-462D-9F0F-A0F01D56EB4F}" srcOrd="0" destOrd="0" presId="urn:microsoft.com/office/officeart/2005/8/layout/hierarchy4"/>
    <dgm:cxn modelId="{B98B2172-4F88-44B7-8BC5-6925F273AB8A}" type="presOf" srcId="{7A551BDE-9549-4E10-AD15-7C3A7F00873B}" destId="{9417F48E-AA58-4695-9CED-E97E3D6EAF39}" srcOrd="0" destOrd="0" presId="urn:microsoft.com/office/officeart/2005/8/layout/hierarchy4"/>
    <dgm:cxn modelId="{7F9CA677-0649-4755-AE89-9CBDB4FBB4FB}" type="presOf" srcId="{29AF80E7-5762-4DCE-94AD-845A6122FF60}" destId="{22FD8B18-0348-48B7-B183-211BADF75F1E}" srcOrd="0" destOrd="0" presId="urn:microsoft.com/office/officeart/2005/8/layout/hierarchy4"/>
    <dgm:cxn modelId="{E89B2778-3A9E-4F57-B8D6-6F4596DCCF8A}" srcId="{A9BA2291-AC38-464B-B745-48B265A44C03}" destId="{E8422DD5-A035-4CD2-A5D9-2421F522ACF0}" srcOrd="1" destOrd="0" parTransId="{266E7543-2497-4218-B9CD-8A91706D86F2}" sibTransId="{B95B387C-D0AF-47B4-B415-82E88895D77F}"/>
    <dgm:cxn modelId="{7AD2C678-86DE-4FDF-BBDD-DF7926088B92}" srcId="{C43B1118-531E-46DF-B25D-9D86A1BADED5}" destId="{AC67BFF1-56EA-4BFD-93F6-4D0BDDF3D7BA}" srcOrd="3" destOrd="0" parTransId="{41250A44-737F-454A-8006-36F569E31A6E}" sibTransId="{04D1D36F-F529-47A8-A72D-68E789F96DD0}"/>
    <dgm:cxn modelId="{52ADDC78-8311-4598-8798-CEFD77ECBE1F}" type="presOf" srcId="{EA7FAB09-DE9F-4EF2-9948-D56933CBD616}" destId="{47279968-74AD-4447-B2B1-826C19DFDB5D}" srcOrd="0" destOrd="0" presId="urn:microsoft.com/office/officeart/2005/8/layout/hierarchy4"/>
    <dgm:cxn modelId="{9BF66A79-B426-428B-8FBC-FEBD0A70B68B}" srcId="{28E55EEC-ABC8-4AAF-B8B1-148908BCC088}" destId="{C43B1118-531E-46DF-B25D-9D86A1BADED5}" srcOrd="0" destOrd="0" parTransId="{22272EAD-4540-44DC-9FFD-0F26D7C93650}" sibTransId="{54D3705E-E4F6-47C8-BF29-61CB3B783F38}"/>
    <dgm:cxn modelId="{69B8A37E-F4D9-4DEF-9263-B91C3AFE32C7}" type="presOf" srcId="{01C4256E-F737-40B2-8351-0B7269F4BAB5}" destId="{5F593A5C-C71F-45E9-ABF9-A9DB82AF299A}" srcOrd="0" destOrd="0" presId="urn:microsoft.com/office/officeart/2005/8/layout/hierarchy4"/>
    <dgm:cxn modelId="{5B8CB385-0A8A-430F-B02F-E560DCCC5A07}" type="presOf" srcId="{C43B1118-531E-46DF-B25D-9D86A1BADED5}" destId="{18C4E90C-BE2C-4C87-BFA9-C04BC4F8277A}" srcOrd="0" destOrd="0" presId="urn:microsoft.com/office/officeart/2005/8/layout/hierarchy4"/>
    <dgm:cxn modelId="{3E8D9A86-1202-4CCF-943A-A91A7ADCB368}" type="presOf" srcId="{E8422DD5-A035-4CD2-A5D9-2421F522ACF0}" destId="{E14EAB2C-FEE5-446B-BA95-AB92427CE4BD}" srcOrd="0" destOrd="0" presId="urn:microsoft.com/office/officeart/2005/8/layout/hierarchy4"/>
    <dgm:cxn modelId="{0632B086-AF39-49DA-8B6E-BDCA7CE2ED83}" type="presOf" srcId="{F6EA37A0-B2F8-46CB-8365-1AE5B8201135}" destId="{66EE56AF-07E7-4DB3-B682-A6CB782DB000}" srcOrd="0" destOrd="0" presId="urn:microsoft.com/office/officeart/2005/8/layout/hierarchy4"/>
    <dgm:cxn modelId="{AB5A0F87-07FF-4873-AE41-7435D72C7FAA}" srcId="{C43B1118-531E-46DF-B25D-9D86A1BADED5}" destId="{691F759F-F287-4FBE-8E25-5ADD2414E740}" srcOrd="5" destOrd="0" parTransId="{1FF29BEB-54CA-42FA-B204-803B014FCCA4}" sibTransId="{1B5CB882-0DED-4FE8-86C1-9D88674F6BF8}"/>
    <dgm:cxn modelId="{55F95B87-1261-48B6-B287-609242BE2C8F}" type="presOf" srcId="{9E8E9B55-7120-443E-B378-B32C3FC6691E}" destId="{14DDEF89-C649-40EB-9466-3637F4A46B7E}" srcOrd="0" destOrd="0" presId="urn:microsoft.com/office/officeart/2005/8/layout/hierarchy4"/>
    <dgm:cxn modelId="{4C56D388-74AC-4289-A0BE-25E715FC47D5}" srcId="{0824C106-991B-4C1E-892A-BF724C4FD32D}" destId="{1259EFF7-6009-46BF-87B8-A676C6A25717}" srcOrd="0" destOrd="0" parTransId="{F6C0F4A4-54DF-4BFE-B65D-2E990C6E0555}" sibTransId="{97AAE692-34B2-4D9B-B391-EF211F6E6745}"/>
    <dgm:cxn modelId="{970E9589-20AB-4817-87E2-D38AAF5B599C}" type="presOf" srcId="{DC72E9A0-FFFE-4A56-A1D0-1C0F25B44441}" destId="{BFB8A34C-39C6-4459-A186-2F6574E5C545}" srcOrd="0" destOrd="0" presId="urn:microsoft.com/office/officeart/2005/8/layout/hierarchy4"/>
    <dgm:cxn modelId="{E451108B-984A-4965-97F6-9F384946C5BE}" type="presOf" srcId="{1259EFF7-6009-46BF-87B8-A676C6A25717}" destId="{6C6F5CB0-712C-418E-A0A5-1FB8394555CC}" srcOrd="0" destOrd="0" presId="urn:microsoft.com/office/officeart/2005/8/layout/hierarchy4"/>
    <dgm:cxn modelId="{B74E368F-FEEF-42BE-A737-59F6DC164AA8}" type="presOf" srcId="{903D16A2-C320-4602-A2AE-30A7C6460BAE}" destId="{BF5B2830-E82B-412D-945A-55C0B02C9F54}" srcOrd="0" destOrd="0" presId="urn:microsoft.com/office/officeart/2005/8/layout/hierarchy4"/>
    <dgm:cxn modelId="{66824798-5799-42A1-809C-B9EEA26E9686}" type="presOf" srcId="{14769343-7B1F-4737-9386-52FB31F16D09}" destId="{40DA145A-3EFF-477B-AF20-620525750486}" srcOrd="0" destOrd="0" presId="urn:microsoft.com/office/officeart/2005/8/layout/hierarchy4"/>
    <dgm:cxn modelId="{D4A3AC9F-EC19-45DA-B152-576DC2E47145}" type="presOf" srcId="{5236C27A-A217-4842-9577-2506CD2FD62F}" destId="{64B8939A-52CE-4154-9411-4F8397495ECA}" srcOrd="0" destOrd="0" presId="urn:microsoft.com/office/officeart/2005/8/layout/hierarchy4"/>
    <dgm:cxn modelId="{59E8F8A7-7F38-4ACE-B7AB-4F3E3B5484BF}" type="presOf" srcId="{858CB749-0ED8-4D36-9877-07F541B9FA91}" destId="{68C85E95-2FFA-43D7-8352-62804AA7BC26}" srcOrd="0" destOrd="0" presId="urn:microsoft.com/office/officeart/2005/8/layout/hierarchy4"/>
    <dgm:cxn modelId="{433453B0-07B1-4EEA-AECB-059F38A1BA41}" srcId="{2953606B-7636-4CBA-BB99-B2229485E5FA}" destId="{5236C27A-A217-4842-9577-2506CD2FD62F}" srcOrd="0" destOrd="0" parTransId="{D2BDF5A1-CBB4-47C6-B8CA-6FC869140510}" sibTransId="{41AEA73C-1B69-4CEA-B883-0D7CCD7DE99B}"/>
    <dgm:cxn modelId="{02161CB1-A763-4D8A-BA7C-ED5C2FEC8CDD}" srcId="{0908F867-1516-41D7-A637-C74CA7F507D9}" destId="{30B12729-C948-4055-AF87-CC7AA081DFF6}" srcOrd="2" destOrd="0" parTransId="{45CB82D4-C628-498E-80C1-9CD6682FB628}" sibTransId="{8D695504-3EEB-462C-9FC6-EB2A816C1ECA}"/>
    <dgm:cxn modelId="{C24802B4-7B5B-4464-A591-E7C459D58298}" srcId="{076F777F-D32D-49F5-B6AB-F2D5061C1632}" destId="{87897F06-74D6-4057-A1FA-C028E97B550F}" srcOrd="1" destOrd="0" parTransId="{B5FDD4B9-6B67-455E-B96E-1D6CC131FF8C}" sibTransId="{42B5F5C5-F290-4B92-889C-796C23CF90EE}"/>
    <dgm:cxn modelId="{1E6D81B4-D7ED-4E73-9445-86AE4A837325}" srcId="{076F777F-D32D-49F5-B6AB-F2D5061C1632}" destId="{F6EA37A0-B2F8-46CB-8365-1AE5B8201135}" srcOrd="0" destOrd="0" parTransId="{24E96907-0086-4068-9C9E-F77B489136C1}" sibTransId="{F4BCA324-ACA4-4866-8123-2BCA83953B02}"/>
    <dgm:cxn modelId="{12BD37B6-D806-43D8-91AB-803641563FD8}" srcId="{A9BA2291-AC38-464B-B745-48B265A44C03}" destId="{4BF8ECCF-A896-497D-ABAB-061E6EC4593F}" srcOrd="4" destOrd="0" parTransId="{DDDDB44C-4848-499D-8282-7116A03A8103}" sibTransId="{759C5778-F501-4CAA-88CA-BCB7E830C87A}"/>
    <dgm:cxn modelId="{33B293BB-B093-4751-8125-28009C354469}" type="presOf" srcId="{A9BA2291-AC38-464B-B745-48B265A44C03}" destId="{B1FF07CE-EACC-453F-B5A5-DEBE343C225A}" srcOrd="0" destOrd="0" presId="urn:microsoft.com/office/officeart/2005/8/layout/hierarchy4"/>
    <dgm:cxn modelId="{D93E90BC-6C6D-4D10-8C2D-E808701F7DDC}" type="presOf" srcId="{25F145BB-786E-4620-A148-3C701EDF0D6A}" destId="{D3B07A87-489A-45E7-91BD-BD392F0B053A}" srcOrd="0" destOrd="0" presId="urn:microsoft.com/office/officeart/2005/8/layout/hierarchy4"/>
    <dgm:cxn modelId="{E1889CBE-A09E-4670-B28C-32D902707074}" type="presOf" srcId="{87897F06-74D6-4057-A1FA-C028E97B550F}" destId="{8881A415-3D1E-4AA0-B381-714FA9E5245F}" srcOrd="0" destOrd="0" presId="urn:microsoft.com/office/officeart/2005/8/layout/hierarchy4"/>
    <dgm:cxn modelId="{9BBE0EBF-F0D3-46AC-84EF-549D340FC86E}" type="presOf" srcId="{28FE311A-56B4-4223-B81F-415E3B635BD3}" destId="{041C4064-BD70-4072-B52B-A6C97F541FA2}" srcOrd="0" destOrd="0" presId="urn:microsoft.com/office/officeart/2005/8/layout/hierarchy4"/>
    <dgm:cxn modelId="{5C3932C2-CF2A-44A8-B1D9-C159DD97ED85}" type="presOf" srcId="{8AE101F1-0B6B-4AC6-AB18-2B1AB00C5642}" destId="{657D70A7-D8D5-44F6-9875-B3B76ACDBAB6}" srcOrd="0" destOrd="0" presId="urn:microsoft.com/office/officeart/2005/8/layout/hierarchy4"/>
    <dgm:cxn modelId="{C0B575C2-904C-46A7-92BC-3F645EDE2165}" srcId="{AC67BFF1-56EA-4BFD-93F6-4D0BDDF3D7BA}" destId="{29AF80E7-5762-4DCE-94AD-845A6122FF60}" srcOrd="0" destOrd="0" parTransId="{8240ABA3-7699-4966-8349-944DCB6FCC8E}" sibTransId="{8A00D142-555F-430C-AFFC-581648CD3F8B}"/>
    <dgm:cxn modelId="{B95F3AC3-6B8E-4AFA-8079-FC75004DD791}" srcId="{AC67BFF1-56EA-4BFD-93F6-4D0BDDF3D7BA}" destId="{25F145BB-786E-4620-A148-3C701EDF0D6A}" srcOrd="1" destOrd="0" parTransId="{301C2E6F-EC99-4225-B376-23AD0CAC1497}" sibTransId="{136DF33B-A55B-44A4-8717-038BE10289B3}"/>
    <dgm:cxn modelId="{36AA1CCC-AF10-44CF-8DDB-194C1CEE1157}" srcId="{691F759F-F287-4FBE-8E25-5ADD2414E740}" destId="{28FE311A-56B4-4223-B81F-415E3B635BD3}" srcOrd="0" destOrd="0" parTransId="{D8B7EFE3-F946-4651-8F35-6E23FC8E71ED}" sibTransId="{E4E4E199-224B-4084-9971-E6E03D4E78DD}"/>
    <dgm:cxn modelId="{83DFDDCC-D422-4E2B-8631-E1F133E2D34B}" type="presOf" srcId="{64FBD12B-5214-4CB7-8923-116C4E2A54EE}" destId="{3B2E8C36-D18E-4C8D-B92A-C9631674A657}" srcOrd="0" destOrd="0" presId="urn:microsoft.com/office/officeart/2005/8/layout/hierarchy4"/>
    <dgm:cxn modelId="{552CDBCF-8CFB-4F8F-BD08-972553E495BC}" srcId="{0908F867-1516-41D7-A637-C74CA7F507D9}" destId="{31B0A63B-9E92-4BC0-9610-635AC6C4C52B}" srcOrd="0" destOrd="0" parTransId="{166687CF-72D3-48D4-BC28-D4C452FA8CB0}" sibTransId="{9392C3F5-EF20-4F90-8E32-F70E59AEA6B4}"/>
    <dgm:cxn modelId="{1B2CE9CF-5724-4623-A5A8-AF420C08D373}" srcId="{C43B1118-531E-46DF-B25D-9D86A1BADED5}" destId="{A9BA2291-AC38-464B-B745-48B265A44C03}" srcOrd="0" destOrd="0" parTransId="{905F7EE6-C1A7-4550-9E72-DAE274512C09}" sibTransId="{44AFD487-B736-4AB5-9DDA-439A259DBE4D}"/>
    <dgm:cxn modelId="{FC55B7D8-4EB0-4C0A-B133-2CFE4E36590A}" srcId="{A9BA2291-AC38-464B-B745-48B265A44C03}" destId="{903D16A2-C320-4602-A2AE-30A7C6460BAE}" srcOrd="2" destOrd="0" parTransId="{374A3929-3C9C-4D21-A6F5-B7988D8BD27B}" sibTransId="{5AD51D08-D184-49B7-8083-B55778B529BD}"/>
    <dgm:cxn modelId="{008B65DD-9509-43E5-959C-099FA7B5B2FC}" type="presOf" srcId="{691F759F-F287-4FBE-8E25-5ADD2414E740}" destId="{F4EBEDBF-CD52-4D53-9214-E342D6E4CDC5}" srcOrd="0" destOrd="0" presId="urn:microsoft.com/office/officeart/2005/8/layout/hierarchy4"/>
    <dgm:cxn modelId="{DD6226DE-3798-4F47-8C73-D1DF374B0FBC}" type="presOf" srcId="{288E4352-EE84-4F7A-AD04-63E291148205}" destId="{7932BBE3-79D3-45DB-9B0F-4CCD2E66FA78}" srcOrd="0" destOrd="0" presId="urn:microsoft.com/office/officeart/2005/8/layout/hierarchy4"/>
    <dgm:cxn modelId="{0AEDA5E4-BC11-43DD-9B55-D10BD0751205}" srcId="{AC67BFF1-56EA-4BFD-93F6-4D0BDDF3D7BA}" destId="{9E8E9B55-7120-443E-B378-B32C3FC6691E}" srcOrd="2" destOrd="0" parTransId="{DEC44895-512F-4DA2-8050-8A21FA57C040}" sibTransId="{C63524C5-2A9B-44F6-9838-E3C61E609017}"/>
    <dgm:cxn modelId="{FA9748E8-AACA-4E1F-A88E-43FD3B5514E5}" type="presOf" srcId="{0824C106-991B-4C1E-892A-BF724C4FD32D}" destId="{5C0526EB-0661-41DA-A2E1-A063367099A0}" srcOrd="0" destOrd="0" presId="urn:microsoft.com/office/officeart/2005/8/layout/hierarchy4"/>
    <dgm:cxn modelId="{0CE8BAEA-BD68-48E3-9453-7BA6A3B11D7C}" srcId="{691F759F-F287-4FBE-8E25-5ADD2414E740}" destId="{BF0C1808-B3CA-48D5-9B2F-82B99D2D0154}" srcOrd="2" destOrd="0" parTransId="{B94EBFF0-A263-469F-9AC5-A5B045D0F6F3}" sibTransId="{AEE076CD-B6D0-432D-AF5A-5D6911B195F7}"/>
    <dgm:cxn modelId="{60BFDBEA-5DC3-4311-A01D-1F0A00776774}" type="presOf" srcId="{0BE110AE-0234-4BD7-A13A-760C7EA8EB3E}" destId="{93BD49CC-3BB5-49A4-AE21-7C252C8EAD6B}" srcOrd="0" destOrd="0" presId="urn:microsoft.com/office/officeart/2005/8/layout/hierarchy4"/>
    <dgm:cxn modelId="{328AFCEF-1459-47FD-AC3A-9362D5581C6A}" srcId="{2953606B-7636-4CBA-BB99-B2229485E5FA}" destId="{288E4352-EE84-4F7A-AD04-63E291148205}" srcOrd="1" destOrd="0" parTransId="{5A4781AE-A9E0-43D5-8385-44C597A9A2F0}" sibTransId="{0B012BD5-9740-453D-84D2-E7D4D1F7EBEF}"/>
    <dgm:cxn modelId="{26A55FF3-6685-49B8-9FC5-94B1E70CE900}" srcId="{F240D2EC-7D8A-49F8-A248-61827F84561E}" destId="{721300AC-18C5-4B60-B0BF-C4C21D672AC5}" srcOrd="0" destOrd="0" parTransId="{66BFEAEA-6ECD-43D3-AFFB-6CE82787112E}" sibTransId="{130489BC-BC3E-4723-9223-B0C7CD8B159E}"/>
    <dgm:cxn modelId="{7280E6F3-B335-4696-A770-F270363EAF84}" srcId="{0908F867-1516-41D7-A637-C74CA7F507D9}" destId="{DC72E9A0-FFFE-4A56-A1D0-1C0F25B44441}" srcOrd="1" destOrd="0" parTransId="{ABFB55CC-2844-414D-86B8-1573775FD1C4}" sibTransId="{6E135DC5-61BA-4F51-A30D-4E2E8195675D}"/>
    <dgm:cxn modelId="{8CB63BF5-E4A5-4AF8-80CD-4FC69C4A7837}" srcId="{A9BA2291-AC38-464B-B745-48B265A44C03}" destId="{EA7FAB09-DE9F-4EF2-9948-D56933CBD616}" srcOrd="0" destOrd="0" parTransId="{FB906166-3456-436D-B6E8-07DB15E6EB3D}" sibTransId="{0C4DD758-B44E-4228-9721-B9C7B1246848}"/>
    <dgm:cxn modelId="{93FF51F6-CD8C-4C3B-BA92-E0A9D5B0E595}" type="presOf" srcId="{4BF8ECCF-A896-497D-ABAB-061E6EC4593F}" destId="{34F7A0FD-527E-4588-8C86-47B52935FD84}" srcOrd="0" destOrd="0" presId="urn:microsoft.com/office/officeart/2005/8/layout/hierarchy4"/>
    <dgm:cxn modelId="{BD0A1AFC-BB81-447F-9C89-373B4D76B832}" srcId="{C43B1118-531E-46DF-B25D-9D86A1BADED5}" destId="{F240D2EC-7D8A-49F8-A248-61827F84561E}" srcOrd="7" destOrd="0" parTransId="{3A67BB2C-D1EE-4C12-A034-226B29BF2E08}" sibTransId="{7C7EDA04-6889-41CF-BC11-8A6DF73742EE}"/>
    <dgm:cxn modelId="{13A392FF-02EA-418A-A4F0-3789305F0A19}" type="presOf" srcId="{30B12729-C948-4055-AF87-CC7AA081DFF6}" destId="{BA5FE3F9-9C5E-4AB0-BF17-E32F4485CACF}" srcOrd="0" destOrd="0" presId="urn:microsoft.com/office/officeart/2005/8/layout/hierarchy4"/>
    <dgm:cxn modelId="{05C29601-E794-4CE8-B30D-7D6E2FEE9A48}" type="presParOf" srcId="{0ABA3EC5-894C-4CC5-8733-218B10B93253}" destId="{3609FF47-D226-4704-AE4D-8C61FA4983B3}" srcOrd="0" destOrd="0" presId="urn:microsoft.com/office/officeart/2005/8/layout/hierarchy4"/>
    <dgm:cxn modelId="{65932475-C4A8-4096-B1E6-1A60227C359B}" type="presParOf" srcId="{3609FF47-D226-4704-AE4D-8C61FA4983B3}" destId="{18C4E90C-BE2C-4C87-BFA9-C04BC4F8277A}" srcOrd="0" destOrd="0" presId="urn:microsoft.com/office/officeart/2005/8/layout/hierarchy4"/>
    <dgm:cxn modelId="{27453C97-7A0B-4A36-A26F-4F3210FC7F13}" type="presParOf" srcId="{3609FF47-D226-4704-AE4D-8C61FA4983B3}" destId="{82090E4D-ED5A-4C5C-B1FB-02C500F27E20}" srcOrd="1" destOrd="0" presId="urn:microsoft.com/office/officeart/2005/8/layout/hierarchy4"/>
    <dgm:cxn modelId="{78FD8E95-309C-499E-9AEF-27BDCB220E8F}" type="presParOf" srcId="{3609FF47-D226-4704-AE4D-8C61FA4983B3}" destId="{824008DE-E220-4FB6-BCEF-9AABC8C9F9EA}" srcOrd="2" destOrd="0" presId="urn:microsoft.com/office/officeart/2005/8/layout/hierarchy4"/>
    <dgm:cxn modelId="{ABEE3107-E2A1-40F7-B660-2EAB16EB4D1F}" type="presParOf" srcId="{824008DE-E220-4FB6-BCEF-9AABC8C9F9EA}" destId="{8BE7177D-3580-42C2-9B87-3DE0B866D8B2}" srcOrd="0" destOrd="0" presId="urn:microsoft.com/office/officeart/2005/8/layout/hierarchy4"/>
    <dgm:cxn modelId="{B5D4B3C6-7E77-4A59-91F6-5BFFAE0D6BED}" type="presParOf" srcId="{8BE7177D-3580-42C2-9B87-3DE0B866D8B2}" destId="{B1FF07CE-EACC-453F-B5A5-DEBE343C225A}" srcOrd="0" destOrd="0" presId="urn:microsoft.com/office/officeart/2005/8/layout/hierarchy4"/>
    <dgm:cxn modelId="{107ECA99-BC6C-4DFB-94F4-21E717BD29E8}" type="presParOf" srcId="{8BE7177D-3580-42C2-9B87-3DE0B866D8B2}" destId="{92842E80-BD48-4142-8413-7DAAC823BCFE}" srcOrd="1" destOrd="0" presId="urn:microsoft.com/office/officeart/2005/8/layout/hierarchy4"/>
    <dgm:cxn modelId="{8C6A6D00-0693-4487-BE21-B3104AFE4787}" type="presParOf" srcId="{8BE7177D-3580-42C2-9B87-3DE0B866D8B2}" destId="{4C63AAC5-A9F3-4077-83C1-183CE2A68CE5}" srcOrd="2" destOrd="0" presId="urn:microsoft.com/office/officeart/2005/8/layout/hierarchy4"/>
    <dgm:cxn modelId="{726552EF-05DA-4297-A141-C4A6BD69F72E}" type="presParOf" srcId="{4C63AAC5-A9F3-4077-83C1-183CE2A68CE5}" destId="{61EF259B-FF6C-4D7B-A337-FCD99C428A6A}" srcOrd="0" destOrd="0" presId="urn:microsoft.com/office/officeart/2005/8/layout/hierarchy4"/>
    <dgm:cxn modelId="{AF25E258-0265-40BF-B417-9D5ADFFCCD93}" type="presParOf" srcId="{61EF259B-FF6C-4D7B-A337-FCD99C428A6A}" destId="{47279968-74AD-4447-B2B1-826C19DFDB5D}" srcOrd="0" destOrd="0" presId="urn:microsoft.com/office/officeart/2005/8/layout/hierarchy4"/>
    <dgm:cxn modelId="{0D6A69B9-4876-4496-8AE8-CFA2E0AF436D}" type="presParOf" srcId="{61EF259B-FF6C-4D7B-A337-FCD99C428A6A}" destId="{0CBB7901-2236-4703-92D7-47C4F6F48946}" srcOrd="1" destOrd="0" presId="urn:microsoft.com/office/officeart/2005/8/layout/hierarchy4"/>
    <dgm:cxn modelId="{E9AEA400-3098-4A49-86D3-E2B2AB2F6634}" type="presParOf" srcId="{4C63AAC5-A9F3-4077-83C1-183CE2A68CE5}" destId="{9582ED0C-FD52-498D-976C-E959389429BC}" srcOrd="1" destOrd="0" presId="urn:microsoft.com/office/officeart/2005/8/layout/hierarchy4"/>
    <dgm:cxn modelId="{0C188F2D-4060-41D2-B79C-FFF60BBC2D81}" type="presParOf" srcId="{4C63AAC5-A9F3-4077-83C1-183CE2A68CE5}" destId="{B8F6F038-3038-4FEC-8BA1-316BF88493B1}" srcOrd="2" destOrd="0" presId="urn:microsoft.com/office/officeart/2005/8/layout/hierarchy4"/>
    <dgm:cxn modelId="{33B3590C-F413-477D-9474-782EADEB3916}" type="presParOf" srcId="{B8F6F038-3038-4FEC-8BA1-316BF88493B1}" destId="{E14EAB2C-FEE5-446B-BA95-AB92427CE4BD}" srcOrd="0" destOrd="0" presId="urn:microsoft.com/office/officeart/2005/8/layout/hierarchy4"/>
    <dgm:cxn modelId="{B357B3D8-0177-492F-AD8A-67434959F542}" type="presParOf" srcId="{B8F6F038-3038-4FEC-8BA1-316BF88493B1}" destId="{3838BDB7-C20C-4D2E-92B3-430BAAE396EF}" srcOrd="1" destOrd="0" presId="urn:microsoft.com/office/officeart/2005/8/layout/hierarchy4"/>
    <dgm:cxn modelId="{6BF2B9E3-AD44-4859-89F0-22E91A1A1C61}" type="presParOf" srcId="{4C63AAC5-A9F3-4077-83C1-183CE2A68CE5}" destId="{2E07720A-649D-44D3-840F-C8FA830B6588}" srcOrd="3" destOrd="0" presId="urn:microsoft.com/office/officeart/2005/8/layout/hierarchy4"/>
    <dgm:cxn modelId="{A1A84146-F82C-4C5A-A7A6-F568FB3EFFD1}" type="presParOf" srcId="{4C63AAC5-A9F3-4077-83C1-183CE2A68CE5}" destId="{4FBB9B24-F601-4454-BAEE-02D52A4D97B5}" srcOrd="4" destOrd="0" presId="urn:microsoft.com/office/officeart/2005/8/layout/hierarchy4"/>
    <dgm:cxn modelId="{CB41FD75-EE1C-46AF-AEB5-0CC483919EAF}" type="presParOf" srcId="{4FBB9B24-F601-4454-BAEE-02D52A4D97B5}" destId="{BF5B2830-E82B-412D-945A-55C0B02C9F54}" srcOrd="0" destOrd="0" presId="urn:microsoft.com/office/officeart/2005/8/layout/hierarchy4"/>
    <dgm:cxn modelId="{B90AF0F0-1377-45BF-B453-B0DB5AA20DD8}" type="presParOf" srcId="{4FBB9B24-F601-4454-BAEE-02D52A4D97B5}" destId="{B99C3DE6-1B84-4A21-97B6-0EB9E2D47129}" srcOrd="1" destOrd="0" presId="urn:microsoft.com/office/officeart/2005/8/layout/hierarchy4"/>
    <dgm:cxn modelId="{6D003A65-384A-4E1B-B71C-30B8F9C4D66D}" type="presParOf" srcId="{4C63AAC5-A9F3-4077-83C1-183CE2A68CE5}" destId="{6F5A76B0-FD2E-40B9-870A-8F583F951AE5}" srcOrd="5" destOrd="0" presId="urn:microsoft.com/office/officeart/2005/8/layout/hierarchy4"/>
    <dgm:cxn modelId="{F096019F-687C-40D2-9CC1-1EE269A40745}" type="presParOf" srcId="{4C63AAC5-A9F3-4077-83C1-183CE2A68CE5}" destId="{D298B7D2-454E-40C7-BEF8-86855B984CD9}" srcOrd="6" destOrd="0" presId="urn:microsoft.com/office/officeart/2005/8/layout/hierarchy4"/>
    <dgm:cxn modelId="{1F58B862-6CE3-4949-8D84-4A01E6499FA5}" type="presParOf" srcId="{D298B7D2-454E-40C7-BEF8-86855B984CD9}" destId="{68C85E95-2FFA-43D7-8352-62804AA7BC26}" srcOrd="0" destOrd="0" presId="urn:microsoft.com/office/officeart/2005/8/layout/hierarchy4"/>
    <dgm:cxn modelId="{F0099501-3F55-49E0-8E39-13038C059D61}" type="presParOf" srcId="{D298B7D2-454E-40C7-BEF8-86855B984CD9}" destId="{BEAEB564-EF12-48DD-A639-79B4A5585B3A}" srcOrd="1" destOrd="0" presId="urn:microsoft.com/office/officeart/2005/8/layout/hierarchy4"/>
    <dgm:cxn modelId="{2D5DEF2B-5029-4307-9EA8-A3DBE0C16F38}" type="presParOf" srcId="{4C63AAC5-A9F3-4077-83C1-183CE2A68CE5}" destId="{6095FF97-1BF8-48F1-A3F8-74F466378396}" srcOrd="7" destOrd="0" presId="urn:microsoft.com/office/officeart/2005/8/layout/hierarchy4"/>
    <dgm:cxn modelId="{AD9C9051-5CDA-4F4E-8130-792FDE6B955D}" type="presParOf" srcId="{4C63AAC5-A9F3-4077-83C1-183CE2A68CE5}" destId="{4AC7E33B-0A18-4F0C-8CF8-C00045F21F22}" srcOrd="8" destOrd="0" presId="urn:microsoft.com/office/officeart/2005/8/layout/hierarchy4"/>
    <dgm:cxn modelId="{E9FA6E1E-3D66-4CC9-B37D-43ECF39A7092}" type="presParOf" srcId="{4AC7E33B-0A18-4F0C-8CF8-C00045F21F22}" destId="{34F7A0FD-527E-4588-8C86-47B52935FD84}" srcOrd="0" destOrd="0" presId="urn:microsoft.com/office/officeart/2005/8/layout/hierarchy4"/>
    <dgm:cxn modelId="{8506F324-7BFC-4581-9ED4-EEA22A1B95D1}" type="presParOf" srcId="{4AC7E33B-0A18-4F0C-8CF8-C00045F21F22}" destId="{82F578F4-357D-4310-BE44-F1A6B8B6806F}" srcOrd="1" destOrd="0" presId="urn:microsoft.com/office/officeart/2005/8/layout/hierarchy4"/>
    <dgm:cxn modelId="{292AD7ED-BFC4-4B9D-AD26-E6F78CBE07F0}" type="presParOf" srcId="{4C63AAC5-A9F3-4077-83C1-183CE2A68CE5}" destId="{69B92D4B-F1DF-4CDC-89C9-2D1647099AF1}" srcOrd="9" destOrd="0" presId="urn:microsoft.com/office/officeart/2005/8/layout/hierarchy4"/>
    <dgm:cxn modelId="{32F51E5A-5A54-4B5F-9710-4BE12A1A6AD2}" type="presParOf" srcId="{4C63AAC5-A9F3-4077-83C1-183CE2A68CE5}" destId="{326B8ADB-91A7-4C64-8E60-3CF69A4C7159}" srcOrd="10" destOrd="0" presId="urn:microsoft.com/office/officeart/2005/8/layout/hierarchy4"/>
    <dgm:cxn modelId="{A219B437-9D01-420B-A824-64D4EFCCD0A0}" type="presParOf" srcId="{326B8ADB-91A7-4C64-8E60-3CF69A4C7159}" destId="{3B2E8C36-D18E-4C8D-B92A-C9631674A657}" srcOrd="0" destOrd="0" presId="urn:microsoft.com/office/officeart/2005/8/layout/hierarchy4"/>
    <dgm:cxn modelId="{139B2E3E-0CB2-4900-9E6D-D6CA9FC3FAA1}" type="presParOf" srcId="{326B8ADB-91A7-4C64-8E60-3CF69A4C7159}" destId="{F928526F-8B47-4467-BAA2-D319890CD629}" srcOrd="1" destOrd="0" presId="urn:microsoft.com/office/officeart/2005/8/layout/hierarchy4"/>
    <dgm:cxn modelId="{9820419F-D3B0-41F3-9A2B-9C53DAA6A3B3}" type="presParOf" srcId="{4C63AAC5-A9F3-4077-83C1-183CE2A68CE5}" destId="{DE9D468A-BBBB-46A8-8D39-FEBD4C852BA6}" srcOrd="11" destOrd="0" presId="urn:microsoft.com/office/officeart/2005/8/layout/hierarchy4"/>
    <dgm:cxn modelId="{D8907559-5F69-4D5A-BED5-57DF9A6A3BEC}" type="presParOf" srcId="{4C63AAC5-A9F3-4077-83C1-183CE2A68CE5}" destId="{FDB25671-D0B0-42D6-98A5-1788C4C41CEA}" srcOrd="12" destOrd="0" presId="urn:microsoft.com/office/officeart/2005/8/layout/hierarchy4"/>
    <dgm:cxn modelId="{136B1311-E3F7-422E-B83E-F8F2D2D50852}" type="presParOf" srcId="{FDB25671-D0B0-42D6-98A5-1788C4C41CEA}" destId="{40DA145A-3EFF-477B-AF20-620525750486}" srcOrd="0" destOrd="0" presId="urn:microsoft.com/office/officeart/2005/8/layout/hierarchy4"/>
    <dgm:cxn modelId="{89C813E9-A6D2-4C41-B361-84524E10032B}" type="presParOf" srcId="{FDB25671-D0B0-42D6-98A5-1788C4C41CEA}" destId="{4E9B8B68-BD5B-48E3-8C5B-3CA0A3F29C74}" srcOrd="1" destOrd="0" presId="urn:microsoft.com/office/officeart/2005/8/layout/hierarchy4"/>
    <dgm:cxn modelId="{5EA47313-36BE-4BE3-A2FF-732A75DBF7B7}" type="presParOf" srcId="{824008DE-E220-4FB6-BCEF-9AABC8C9F9EA}" destId="{2019A21C-F661-4F0E-95A2-1106CEC32956}" srcOrd="1" destOrd="0" presId="urn:microsoft.com/office/officeart/2005/8/layout/hierarchy4"/>
    <dgm:cxn modelId="{57063FD2-C172-4CA3-8590-9276FAE53FA0}" type="presParOf" srcId="{824008DE-E220-4FB6-BCEF-9AABC8C9F9EA}" destId="{80CF2A23-36EB-4F23-885A-3D5D39960BC2}" srcOrd="2" destOrd="0" presId="urn:microsoft.com/office/officeart/2005/8/layout/hierarchy4"/>
    <dgm:cxn modelId="{EC5C0C09-6315-4C7A-93E5-E464ACBDD763}" type="presParOf" srcId="{80CF2A23-36EB-4F23-885A-3D5D39960BC2}" destId="{41C3EB36-5023-42E9-BFE3-DC734629683C}" srcOrd="0" destOrd="0" presId="urn:microsoft.com/office/officeart/2005/8/layout/hierarchy4"/>
    <dgm:cxn modelId="{2B269EDC-BCB3-425E-9442-C6C1CFE3426D}" type="presParOf" srcId="{80CF2A23-36EB-4F23-885A-3D5D39960BC2}" destId="{6EC87E36-1373-4FA9-9F67-F780F0E649A0}" srcOrd="1" destOrd="0" presId="urn:microsoft.com/office/officeart/2005/8/layout/hierarchy4"/>
    <dgm:cxn modelId="{7BFA77F3-B3A8-49A8-9A50-6B225FAD82AB}" type="presParOf" srcId="{80CF2A23-36EB-4F23-885A-3D5D39960BC2}" destId="{6B48CF30-45FE-4173-8AA4-57DC95B70AD1}" srcOrd="2" destOrd="0" presId="urn:microsoft.com/office/officeart/2005/8/layout/hierarchy4"/>
    <dgm:cxn modelId="{CA7588E3-0C36-4152-BB47-11E75229F140}" type="presParOf" srcId="{6B48CF30-45FE-4173-8AA4-57DC95B70AD1}" destId="{424718AA-463A-4C34-AD34-4A00C7E9CEDA}" srcOrd="0" destOrd="0" presId="urn:microsoft.com/office/officeart/2005/8/layout/hierarchy4"/>
    <dgm:cxn modelId="{8BBA86EB-D5C3-4576-9DB3-ACC71B5F933F}" type="presParOf" srcId="{424718AA-463A-4C34-AD34-4A00C7E9CEDA}" destId="{48137DAA-679B-40C7-B8CD-1154370CCB3E}" srcOrd="0" destOrd="0" presId="urn:microsoft.com/office/officeart/2005/8/layout/hierarchy4"/>
    <dgm:cxn modelId="{C51B3E0A-74C7-4227-BB0A-B115652EB9E7}" type="presParOf" srcId="{424718AA-463A-4C34-AD34-4A00C7E9CEDA}" destId="{304F4BC9-0192-4429-A42C-6727AD6C872D}" srcOrd="1" destOrd="0" presId="urn:microsoft.com/office/officeart/2005/8/layout/hierarchy4"/>
    <dgm:cxn modelId="{D62A2B8E-3460-41E5-9C41-2803782971D0}" type="presParOf" srcId="{6B48CF30-45FE-4173-8AA4-57DC95B70AD1}" destId="{C5FB6A4F-290D-4210-9598-E3832F831C78}" srcOrd="1" destOrd="0" presId="urn:microsoft.com/office/officeart/2005/8/layout/hierarchy4"/>
    <dgm:cxn modelId="{2CA91EFB-AFFA-4750-A045-4F55D04882F5}" type="presParOf" srcId="{6B48CF30-45FE-4173-8AA4-57DC95B70AD1}" destId="{E6264FC0-FE2D-438D-97F8-8AE5F39D63FA}" srcOrd="2" destOrd="0" presId="urn:microsoft.com/office/officeart/2005/8/layout/hierarchy4"/>
    <dgm:cxn modelId="{A5FC07A7-94BF-4F52-93A8-FF3C94160D83}" type="presParOf" srcId="{E6264FC0-FE2D-438D-97F8-8AE5F39D63FA}" destId="{BFB8A34C-39C6-4459-A186-2F6574E5C545}" srcOrd="0" destOrd="0" presId="urn:microsoft.com/office/officeart/2005/8/layout/hierarchy4"/>
    <dgm:cxn modelId="{9F903C43-7F57-4CD6-85C0-DA9EA8078667}" type="presParOf" srcId="{E6264FC0-FE2D-438D-97F8-8AE5F39D63FA}" destId="{F146FB69-D5B6-4F56-B49F-CF7DD5F34C36}" srcOrd="1" destOrd="0" presId="urn:microsoft.com/office/officeart/2005/8/layout/hierarchy4"/>
    <dgm:cxn modelId="{9516422A-1E83-4CA8-B6FA-0888C4FFC9D7}" type="presParOf" srcId="{6B48CF30-45FE-4173-8AA4-57DC95B70AD1}" destId="{C55CEBCA-FB8C-461B-90B2-B1A8173B1937}" srcOrd="3" destOrd="0" presId="urn:microsoft.com/office/officeart/2005/8/layout/hierarchy4"/>
    <dgm:cxn modelId="{03BC49E7-EF40-4199-942F-9EB4F2AE9C9E}" type="presParOf" srcId="{6B48CF30-45FE-4173-8AA4-57DC95B70AD1}" destId="{2995BA9B-8239-4FEC-BC57-8286088C7489}" srcOrd="4" destOrd="0" presId="urn:microsoft.com/office/officeart/2005/8/layout/hierarchy4"/>
    <dgm:cxn modelId="{411D88C2-8D49-4BA8-BF69-51F05C1405FF}" type="presParOf" srcId="{2995BA9B-8239-4FEC-BC57-8286088C7489}" destId="{BA5FE3F9-9C5E-4AB0-BF17-E32F4485CACF}" srcOrd="0" destOrd="0" presId="urn:microsoft.com/office/officeart/2005/8/layout/hierarchy4"/>
    <dgm:cxn modelId="{0819124B-345A-42FF-9B25-A9A80EC9601A}" type="presParOf" srcId="{2995BA9B-8239-4FEC-BC57-8286088C7489}" destId="{141FA55C-6890-4EFD-BE1C-5359DD633367}" srcOrd="1" destOrd="0" presId="urn:microsoft.com/office/officeart/2005/8/layout/hierarchy4"/>
    <dgm:cxn modelId="{723E8F64-0035-4884-9B57-8DFE2C6FF4BC}" type="presParOf" srcId="{824008DE-E220-4FB6-BCEF-9AABC8C9F9EA}" destId="{B323F18C-4762-440A-96C3-EABC9D4B8E26}" srcOrd="3" destOrd="0" presId="urn:microsoft.com/office/officeart/2005/8/layout/hierarchy4"/>
    <dgm:cxn modelId="{6F4A86B3-9F06-40CC-AFA5-78D72E5B59AF}" type="presParOf" srcId="{824008DE-E220-4FB6-BCEF-9AABC8C9F9EA}" destId="{35787519-FC4B-44DA-82B5-B0B6918302C4}" srcOrd="4" destOrd="0" presId="urn:microsoft.com/office/officeart/2005/8/layout/hierarchy4"/>
    <dgm:cxn modelId="{46B26F37-F741-4F52-A7A9-7FB086762347}" type="presParOf" srcId="{35787519-FC4B-44DA-82B5-B0B6918302C4}" destId="{E95BCC40-8465-42D2-94DF-25793E70BD06}" srcOrd="0" destOrd="0" presId="urn:microsoft.com/office/officeart/2005/8/layout/hierarchy4"/>
    <dgm:cxn modelId="{346959FB-2ABA-44D7-A39F-E6D7E7B34614}" type="presParOf" srcId="{35787519-FC4B-44DA-82B5-B0B6918302C4}" destId="{DE13DDF0-98DD-45E8-AD62-49ADFCBA2480}" srcOrd="1" destOrd="0" presId="urn:microsoft.com/office/officeart/2005/8/layout/hierarchy4"/>
    <dgm:cxn modelId="{3CB707EE-47DE-4F2F-86EB-0F5B3460C944}" type="presParOf" srcId="{35787519-FC4B-44DA-82B5-B0B6918302C4}" destId="{D8FD7F06-67B0-46BD-8866-CE65AEC01ADA}" srcOrd="2" destOrd="0" presId="urn:microsoft.com/office/officeart/2005/8/layout/hierarchy4"/>
    <dgm:cxn modelId="{5F353A74-E867-43B3-A773-3DE2C9212200}" type="presParOf" srcId="{D8FD7F06-67B0-46BD-8866-CE65AEC01ADA}" destId="{5EF88EA4-A367-4802-B14D-110E62282298}" srcOrd="0" destOrd="0" presId="urn:microsoft.com/office/officeart/2005/8/layout/hierarchy4"/>
    <dgm:cxn modelId="{A949145C-A8DC-466B-AB7D-D65E438C4E86}" type="presParOf" srcId="{5EF88EA4-A367-4802-B14D-110E62282298}" destId="{64B8939A-52CE-4154-9411-4F8397495ECA}" srcOrd="0" destOrd="0" presId="urn:microsoft.com/office/officeart/2005/8/layout/hierarchy4"/>
    <dgm:cxn modelId="{A189B7B7-E299-4E7E-B791-39670DC06193}" type="presParOf" srcId="{5EF88EA4-A367-4802-B14D-110E62282298}" destId="{C4451BA3-8154-4E52-A8E4-C878E6BC279A}" srcOrd="1" destOrd="0" presId="urn:microsoft.com/office/officeart/2005/8/layout/hierarchy4"/>
    <dgm:cxn modelId="{1B2FF89E-CA49-4161-8CCC-4809CE147A64}" type="presParOf" srcId="{D8FD7F06-67B0-46BD-8866-CE65AEC01ADA}" destId="{7920DAE5-B174-41F1-8D83-D288B7EDC52C}" srcOrd="1" destOrd="0" presId="urn:microsoft.com/office/officeart/2005/8/layout/hierarchy4"/>
    <dgm:cxn modelId="{455CA4E5-EAC7-461B-B195-E4738BBC6CED}" type="presParOf" srcId="{D8FD7F06-67B0-46BD-8866-CE65AEC01ADA}" destId="{DC04ACC2-1B7B-4131-9559-A12C30099577}" srcOrd="2" destOrd="0" presId="urn:microsoft.com/office/officeart/2005/8/layout/hierarchy4"/>
    <dgm:cxn modelId="{F79AFB4A-EAA2-4156-8051-25906093A6A1}" type="presParOf" srcId="{DC04ACC2-1B7B-4131-9559-A12C30099577}" destId="{7932BBE3-79D3-45DB-9B0F-4CCD2E66FA78}" srcOrd="0" destOrd="0" presId="urn:microsoft.com/office/officeart/2005/8/layout/hierarchy4"/>
    <dgm:cxn modelId="{43BA3247-312A-490E-B641-F43136EA7407}" type="presParOf" srcId="{DC04ACC2-1B7B-4131-9559-A12C30099577}" destId="{8E0C180A-5B77-4291-A452-B65E09A1D63F}" srcOrd="1" destOrd="0" presId="urn:microsoft.com/office/officeart/2005/8/layout/hierarchy4"/>
    <dgm:cxn modelId="{05F05A7F-3B01-403A-A141-7CB38A36F86D}" type="presParOf" srcId="{D8FD7F06-67B0-46BD-8866-CE65AEC01ADA}" destId="{8615DCC3-603D-4DD5-9613-7B337CAD9DDA}" srcOrd="3" destOrd="0" presId="urn:microsoft.com/office/officeart/2005/8/layout/hierarchy4"/>
    <dgm:cxn modelId="{0DB91356-2DAF-4F01-864D-4D444C5695D9}" type="presParOf" srcId="{D8FD7F06-67B0-46BD-8866-CE65AEC01ADA}" destId="{95E65BDA-37FF-402A-97AF-0973AF9176F5}" srcOrd="4" destOrd="0" presId="urn:microsoft.com/office/officeart/2005/8/layout/hierarchy4"/>
    <dgm:cxn modelId="{2CF57223-B53F-424B-A7B0-110C32AF606E}" type="presParOf" srcId="{95E65BDA-37FF-402A-97AF-0973AF9176F5}" destId="{657D70A7-D8D5-44F6-9875-B3B76ACDBAB6}" srcOrd="0" destOrd="0" presId="urn:microsoft.com/office/officeart/2005/8/layout/hierarchy4"/>
    <dgm:cxn modelId="{B476D71C-9043-4D9C-AFFE-1F0EDD140C2F}" type="presParOf" srcId="{95E65BDA-37FF-402A-97AF-0973AF9176F5}" destId="{37B23139-9896-4995-BDC5-E52EEB90E605}" srcOrd="1" destOrd="0" presId="urn:microsoft.com/office/officeart/2005/8/layout/hierarchy4"/>
    <dgm:cxn modelId="{9FAB6EA2-38B7-47D2-B1B5-B2909B4994A6}" type="presParOf" srcId="{824008DE-E220-4FB6-BCEF-9AABC8C9F9EA}" destId="{93416A82-2887-451E-9635-08BF97E29480}" srcOrd="5" destOrd="0" presId="urn:microsoft.com/office/officeart/2005/8/layout/hierarchy4"/>
    <dgm:cxn modelId="{09D29879-6F89-423A-83D7-00304B764D95}" type="presParOf" srcId="{824008DE-E220-4FB6-BCEF-9AABC8C9F9EA}" destId="{006AA275-8BFC-4C54-AE38-B50684C1E506}" srcOrd="6" destOrd="0" presId="urn:microsoft.com/office/officeart/2005/8/layout/hierarchy4"/>
    <dgm:cxn modelId="{66636C01-D857-49A1-8F2E-262AFEDFDC7E}" type="presParOf" srcId="{006AA275-8BFC-4C54-AE38-B50684C1E506}" destId="{310CA959-F22E-462D-9F0F-A0F01D56EB4F}" srcOrd="0" destOrd="0" presId="urn:microsoft.com/office/officeart/2005/8/layout/hierarchy4"/>
    <dgm:cxn modelId="{151F9666-94A8-46E2-8FA1-9BE4F079AAB1}" type="presParOf" srcId="{006AA275-8BFC-4C54-AE38-B50684C1E506}" destId="{BA8633C2-1B31-482D-A0B7-D3454BB414E3}" srcOrd="1" destOrd="0" presId="urn:microsoft.com/office/officeart/2005/8/layout/hierarchy4"/>
    <dgm:cxn modelId="{02F0B9E9-43E2-4B71-8F03-5B1BA3A63984}" type="presParOf" srcId="{006AA275-8BFC-4C54-AE38-B50684C1E506}" destId="{B1528B9E-C9B5-41C3-879D-DC3D23437C83}" srcOrd="2" destOrd="0" presId="urn:microsoft.com/office/officeart/2005/8/layout/hierarchy4"/>
    <dgm:cxn modelId="{B928434F-B271-447E-951C-E4D41868771D}" type="presParOf" srcId="{B1528B9E-C9B5-41C3-879D-DC3D23437C83}" destId="{D47C7D43-F4D3-4D05-9327-6F60E8387E55}" srcOrd="0" destOrd="0" presId="urn:microsoft.com/office/officeart/2005/8/layout/hierarchy4"/>
    <dgm:cxn modelId="{3D0FA09C-4477-491F-9B34-CE9830E86C00}" type="presParOf" srcId="{D47C7D43-F4D3-4D05-9327-6F60E8387E55}" destId="{22FD8B18-0348-48B7-B183-211BADF75F1E}" srcOrd="0" destOrd="0" presId="urn:microsoft.com/office/officeart/2005/8/layout/hierarchy4"/>
    <dgm:cxn modelId="{33DAE684-052D-4180-8994-0AE6079CA46E}" type="presParOf" srcId="{D47C7D43-F4D3-4D05-9327-6F60E8387E55}" destId="{FDDDAC93-F0F6-41E6-A53B-6AB647E0302B}" srcOrd="1" destOrd="0" presId="urn:microsoft.com/office/officeart/2005/8/layout/hierarchy4"/>
    <dgm:cxn modelId="{4FE415CC-7233-4D9B-AAE7-9F638B8B803B}" type="presParOf" srcId="{B1528B9E-C9B5-41C3-879D-DC3D23437C83}" destId="{27575D94-E26A-4517-92FE-130DA239CE79}" srcOrd="1" destOrd="0" presId="urn:microsoft.com/office/officeart/2005/8/layout/hierarchy4"/>
    <dgm:cxn modelId="{CBE51086-E1A6-4D4D-B70E-93D12391466B}" type="presParOf" srcId="{B1528B9E-C9B5-41C3-879D-DC3D23437C83}" destId="{7B8F4F20-501A-4D09-B71D-AA1F1E0638A9}" srcOrd="2" destOrd="0" presId="urn:microsoft.com/office/officeart/2005/8/layout/hierarchy4"/>
    <dgm:cxn modelId="{9C871DC9-A5EA-4548-AEDC-7528E05A7ADB}" type="presParOf" srcId="{7B8F4F20-501A-4D09-B71D-AA1F1E0638A9}" destId="{D3B07A87-489A-45E7-91BD-BD392F0B053A}" srcOrd="0" destOrd="0" presId="urn:microsoft.com/office/officeart/2005/8/layout/hierarchy4"/>
    <dgm:cxn modelId="{0BEF9DD5-4EA0-48A3-B5DA-E75F4DF724DC}" type="presParOf" srcId="{7B8F4F20-501A-4D09-B71D-AA1F1E0638A9}" destId="{5DA2A8EE-9A73-4036-B992-3E4CEA2FB0FB}" srcOrd="1" destOrd="0" presId="urn:microsoft.com/office/officeart/2005/8/layout/hierarchy4"/>
    <dgm:cxn modelId="{691A4180-D26E-4C1A-AF76-C07C80B0CE46}" type="presParOf" srcId="{B1528B9E-C9B5-41C3-879D-DC3D23437C83}" destId="{382E607C-4D0B-4BA9-82CF-668FB83078CE}" srcOrd="3" destOrd="0" presId="urn:microsoft.com/office/officeart/2005/8/layout/hierarchy4"/>
    <dgm:cxn modelId="{00802C97-4FCF-49F9-8256-F6B4FC9F1C4D}" type="presParOf" srcId="{B1528B9E-C9B5-41C3-879D-DC3D23437C83}" destId="{539A285E-967E-4148-BFD6-41B33DD12F7A}" srcOrd="4" destOrd="0" presId="urn:microsoft.com/office/officeart/2005/8/layout/hierarchy4"/>
    <dgm:cxn modelId="{E105DB6C-D2F1-41C0-91E3-4D735945296C}" type="presParOf" srcId="{539A285E-967E-4148-BFD6-41B33DD12F7A}" destId="{14DDEF89-C649-40EB-9466-3637F4A46B7E}" srcOrd="0" destOrd="0" presId="urn:microsoft.com/office/officeart/2005/8/layout/hierarchy4"/>
    <dgm:cxn modelId="{F8519807-D922-43B3-9010-F8CDAE013271}" type="presParOf" srcId="{539A285E-967E-4148-BFD6-41B33DD12F7A}" destId="{B5FACA03-11CB-436A-B19E-72DB08990419}" srcOrd="1" destOrd="0" presId="urn:microsoft.com/office/officeart/2005/8/layout/hierarchy4"/>
    <dgm:cxn modelId="{6EB99B73-C61D-449D-9DF3-EDA3F7DA4742}" type="presParOf" srcId="{824008DE-E220-4FB6-BCEF-9AABC8C9F9EA}" destId="{6F2154F8-8575-4192-8BFE-951E45B430CE}" srcOrd="7" destOrd="0" presId="urn:microsoft.com/office/officeart/2005/8/layout/hierarchy4"/>
    <dgm:cxn modelId="{11C50FF4-9783-49CD-87F6-7DF0B0E6BB67}" type="presParOf" srcId="{824008DE-E220-4FB6-BCEF-9AABC8C9F9EA}" destId="{5CACC229-4F15-4D6B-92ED-DBE93F6385DA}" srcOrd="8" destOrd="0" presId="urn:microsoft.com/office/officeart/2005/8/layout/hierarchy4"/>
    <dgm:cxn modelId="{165F1EEF-4CEA-41C9-B26B-36EEE2FF9C9F}" type="presParOf" srcId="{5CACC229-4F15-4D6B-92ED-DBE93F6385DA}" destId="{5C0526EB-0661-41DA-A2E1-A063367099A0}" srcOrd="0" destOrd="0" presId="urn:microsoft.com/office/officeart/2005/8/layout/hierarchy4"/>
    <dgm:cxn modelId="{FE5BC6DA-6BDB-4FB6-ACA6-EDD03CE227B9}" type="presParOf" srcId="{5CACC229-4F15-4D6B-92ED-DBE93F6385DA}" destId="{64EBD566-6873-42DE-873D-4CE42DC96A25}" srcOrd="1" destOrd="0" presId="urn:microsoft.com/office/officeart/2005/8/layout/hierarchy4"/>
    <dgm:cxn modelId="{AB2D8236-1D11-41F8-86D7-2E44EF52959C}" type="presParOf" srcId="{5CACC229-4F15-4D6B-92ED-DBE93F6385DA}" destId="{C6A9028D-A417-40B5-89CE-3515CF8599BC}" srcOrd="2" destOrd="0" presId="urn:microsoft.com/office/officeart/2005/8/layout/hierarchy4"/>
    <dgm:cxn modelId="{DE1F9E02-15B8-4D68-9614-AC101B86FB41}" type="presParOf" srcId="{C6A9028D-A417-40B5-89CE-3515CF8599BC}" destId="{040F684C-8814-478F-A00B-31C87BB9CF91}" srcOrd="0" destOrd="0" presId="urn:microsoft.com/office/officeart/2005/8/layout/hierarchy4"/>
    <dgm:cxn modelId="{14376D57-8773-40FB-8F67-971443AA38F4}" type="presParOf" srcId="{040F684C-8814-478F-A00B-31C87BB9CF91}" destId="{6C6F5CB0-712C-418E-A0A5-1FB8394555CC}" srcOrd="0" destOrd="0" presId="urn:microsoft.com/office/officeart/2005/8/layout/hierarchy4"/>
    <dgm:cxn modelId="{1C267C8C-DC93-4E8F-B04C-7DAD4367DBA3}" type="presParOf" srcId="{040F684C-8814-478F-A00B-31C87BB9CF91}" destId="{3606BC48-1039-4731-BBB2-9623D3BD54B8}" srcOrd="1" destOrd="0" presId="urn:microsoft.com/office/officeart/2005/8/layout/hierarchy4"/>
    <dgm:cxn modelId="{F973E5FE-BE2E-4986-8B09-38A4068036DA}" type="presParOf" srcId="{C6A9028D-A417-40B5-89CE-3515CF8599BC}" destId="{85C9E97A-FCD8-431E-A2A0-C5AB8D7566FA}" srcOrd="1" destOrd="0" presId="urn:microsoft.com/office/officeart/2005/8/layout/hierarchy4"/>
    <dgm:cxn modelId="{5E1DE4C5-FA6B-48D5-8C4A-BF827A214965}" type="presParOf" srcId="{C6A9028D-A417-40B5-89CE-3515CF8599BC}" destId="{2B936E5F-1158-46CE-8E7A-79BD3C9B8B38}" srcOrd="2" destOrd="0" presId="urn:microsoft.com/office/officeart/2005/8/layout/hierarchy4"/>
    <dgm:cxn modelId="{C3BB869D-178C-4DC3-81BD-77ED1EC3E62C}" type="presParOf" srcId="{2B936E5F-1158-46CE-8E7A-79BD3C9B8B38}" destId="{93BD49CC-3BB5-49A4-AE21-7C252C8EAD6B}" srcOrd="0" destOrd="0" presId="urn:microsoft.com/office/officeart/2005/8/layout/hierarchy4"/>
    <dgm:cxn modelId="{40F33007-EA2B-4AAC-826D-3658ACD1BC5B}" type="presParOf" srcId="{2B936E5F-1158-46CE-8E7A-79BD3C9B8B38}" destId="{2147DBAD-7692-48CD-9C90-24311D2661A7}" srcOrd="1" destOrd="0" presId="urn:microsoft.com/office/officeart/2005/8/layout/hierarchy4"/>
    <dgm:cxn modelId="{1E78030E-4F14-4FAA-92A7-82765159C4DF}" type="presParOf" srcId="{C6A9028D-A417-40B5-89CE-3515CF8599BC}" destId="{863D28EC-8A39-4EA1-8291-869831B88F4B}" srcOrd="3" destOrd="0" presId="urn:microsoft.com/office/officeart/2005/8/layout/hierarchy4"/>
    <dgm:cxn modelId="{8056AC70-4241-4ACC-B22A-AE731AA0C554}" type="presParOf" srcId="{C6A9028D-A417-40B5-89CE-3515CF8599BC}" destId="{6E416B03-C8A3-41E3-B689-F0A3EE8B6E56}" srcOrd="4" destOrd="0" presId="urn:microsoft.com/office/officeart/2005/8/layout/hierarchy4"/>
    <dgm:cxn modelId="{C91DBEF5-37AD-4B7F-91CE-A20E3081C672}" type="presParOf" srcId="{6E416B03-C8A3-41E3-B689-F0A3EE8B6E56}" destId="{426BC9C8-D36E-4431-ADCB-B7A83B79981B}" srcOrd="0" destOrd="0" presId="urn:microsoft.com/office/officeart/2005/8/layout/hierarchy4"/>
    <dgm:cxn modelId="{3F44187A-6470-4EAA-AD2F-CB774669393C}" type="presParOf" srcId="{6E416B03-C8A3-41E3-B689-F0A3EE8B6E56}" destId="{C8BAA344-E970-4D87-95BC-E2C1E80D3D21}" srcOrd="1" destOrd="0" presId="urn:microsoft.com/office/officeart/2005/8/layout/hierarchy4"/>
    <dgm:cxn modelId="{8F63F072-4080-4FF0-B6C2-2C0EDB70B155}" type="presParOf" srcId="{824008DE-E220-4FB6-BCEF-9AABC8C9F9EA}" destId="{9E587907-B99D-4380-B0FA-F3D8FF3FE475}" srcOrd="9" destOrd="0" presId="urn:microsoft.com/office/officeart/2005/8/layout/hierarchy4"/>
    <dgm:cxn modelId="{7C9EC6C4-70F5-4E24-ADF6-EE84ED4D8609}" type="presParOf" srcId="{824008DE-E220-4FB6-BCEF-9AABC8C9F9EA}" destId="{F8F6DBC3-9DCD-427B-8633-D9BC82A0582A}" srcOrd="10" destOrd="0" presId="urn:microsoft.com/office/officeart/2005/8/layout/hierarchy4"/>
    <dgm:cxn modelId="{8887205A-F969-4D7F-8EAE-F071C7FC79E6}" type="presParOf" srcId="{F8F6DBC3-9DCD-427B-8633-D9BC82A0582A}" destId="{F4EBEDBF-CD52-4D53-9214-E342D6E4CDC5}" srcOrd="0" destOrd="0" presId="urn:microsoft.com/office/officeart/2005/8/layout/hierarchy4"/>
    <dgm:cxn modelId="{E4246923-EC97-4A3A-910A-0424B0B12A9E}" type="presParOf" srcId="{F8F6DBC3-9DCD-427B-8633-D9BC82A0582A}" destId="{B5EB275F-09CF-44C6-A3E7-8DE751BB2628}" srcOrd="1" destOrd="0" presId="urn:microsoft.com/office/officeart/2005/8/layout/hierarchy4"/>
    <dgm:cxn modelId="{BE351328-6E60-42FC-841E-813088D981A4}" type="presParOf" srcId="{F8F6DBC3-9DCD-427B-8633-D9BC82A0582A}" destId="{9013E467-9C66-451A-AA2C-0BD454F29748}" srcOrd="2" destOrd="0" presId="urn:microsoft.com/office/officeart/2005/8/layout/hierarchy4"/>
    <dgm:cxn modelId="{18E7B26D-2528-4EEF-8A0D-C4A8FDA142CF}" type="presParOf" srcId="{9013E467-9C66-451A-AA2C-0BD454F29748}" destId="{DDEC12B6-A350-4C0E-BF7A-DDA6F9D7C71F}" srcOrd="0" destOrd="0" presId="urn:microsoft.com/office/officeart/2005/8/layout/hierarchy4"/>
    <dgm:cxn modelId="{874E17A1-FD68-4216-ACC6-887858241785}" type="presParOf" srcId="{DDEC12B6-A350-4C0E-BF7A-DDA6F9D7C71F}" destId="{041C4064-BD70-4072-B52B-A6C97F541FA2}" srcOrd="0" destOrd="0" presId="urn:microsoft.com/office/officeart/2005/8/layout/hierarchy4"/>
    <dgm:cxn modelId="{D19C9E77-5E7F-4197-8EF8-098C1F128905}" type="presParOf" srcId="{DDEC12B6-A350-4C0E-BF7A-DDA6F9D7C71F}" destId="{133AC6FA-387B-4F1D-8A98-6E8931477D83}" srcOrd="1" destOrd="0" presId="urn:microsoft.com/office/officeart/2005/8/layout/hierarchy4"/>
    <dgm:cxn modelId="{A4B48C5D-692F-4908-8D00-372AE47A4270}" type="presParOf" srcId="{9013E467-9C66-451A-AA2C-0BD454F29748}" destId="{F72FD2F1-DC0B-46F2-A64F-30732042CEC8}" srcOrd="1" destOrd="0" presId="urn:microsoft.com/office/officeart/2005/8/layout/hierarchy4"/>
    <dgm:cxn modelId="{79B3E682-0A16-4ED1-BE9A-B144638F940E}" type="presParOf" srcId="{9013E467-9C66-451A-AA2C-0BD454F29748}" destId="{A5073EEE-6A37-482F-A6E3-D97653338289}" srcOrd="2" destOrd="0" presId="urn:microsoft.com/office/officeart/2005/8/layout/hierarchy4"/>
    <dgm:cxn modelId="{24BAE23B-9A56-403E-A25B-D1DB083057E1}" type="presParOf" srcId="{A5073EEE-6A37-482F-A6E3-D97653338289}" destId="{9417F48E-AA58-4695-9CED-E97E3D6EAF39}" srcOrd="0" destOrd="0" presId="urn:microsoft.com/office/officeart/2005/8/layout/hierarchy4"/>
    <dgm:cxn modelId="{3F955403-F783-4881-8197-4088D21D092C}" type="presParOf" srcId="{A5073EEE-6A37-482F-A6E3-D97653338289}" destId="{360B4E63-2420-4C6A-A5CC-22EE6F63CD2F}" srcOrd="1" destOrd="0" presId="urn:microsoft.com/office/officeart/2005/8/layout/hierarchy4"/>
    <dgm:cxn modelId="{804715D7-96EC-4FC7-8D61-014A59B2AD84}" type="presParOf" srcId="{9013E467-9C66-451A-AA2C-0BD454F29748}" destId="{699DC6F9-7524-42DA-8720-75D379BB05D5}" srcOrd="3" destOrd="0" presId="urn:microsoft.com/office/officeart/2005/8/layout/hierarchy4"/>
    <dgm:cxn modelId="{1D49D7E0-7611-49D0-93D8-74369C1648EB}" type="presParOf" srcId="{9013E467-9C66-451A-AA2C-0BD454F29748}" destId="{21137BE7-D71E-47BE-9782-B784674EF1DF}" srcOrd="4" destOrd="0" presId="urn:microsoft.com/office/officeart/2005/8/layout/hierarchy4"/>
    <dgm:cxn modelId="{8497A12F-FEA7-4EAA-B55C-F6B2F76BCB62}" type="presParOf" srcId="{21137BE7-D71E-47BE-9782-B784674EF1DF}" destId="{84358FD0-5506-44CF-9C4B-5D5BCC6C5AD0}" srcOrd="0" destOrd="0" presId="urn:microsoft.com/office/officeart/2005/8/layout/hierarchy4"/>
    <dgm:cxn modelId="{62870A7D-73F1-43D4-B0D6-CAC3AD1428F4}" type="presParOf" srcId="{21137BE7-D71E-47BE-9782-B784674EF1DF}" destId="{69A7ADC9-E4C0-44A5-B520-13357FE6D9ED}" srcOrd="1" destOrd="0" presId="urn:microsoft.com/office/officeart/2005/8/layout/hierarchy4"/>
    <dgm:cxn modelId="{1F02C741-CDBA-4A04-80A5-FA3742EF54B3}" type="presParOf" srcId="{824008DE-E220-4FB6-BCEF-9AABC8C9F9EA}" destId="{40D8EFB1-056D-4225-80BA-2B4C444405F6}" srcOrd="11" destOrd="0" presId="urn:microsoft.com/office/officeart/2005/8/layout/hierarchy4"/>
    <dgm:cxn modelId="{9C9399D7-D85C-4247-83A2-3CC348F6EAE3}" type="presParOf" srcId="{824008DE-E220-4FB6-BCEF-9AABC8C9F9EA}" destId="{464534E0-40E4-410F-B1A5-C20DB030B291}" srcOrd="12" destOrd="0" presId="urn:microsoft.com/office/officeart/2005/8/layout/hierarchy4"/>
    <dgm:cxn modelId="{96F625CC-4A8B-45D2-8963-9A14AC74A852}" type="presParOf" srcId="{464534E0-40E4-410F-B1A5-C20DB030B291}" destId="{3176D317-3DED-4A38-8E43-4C466B83F98C}" srcOrd="0" destOrd="0" presId="urn:microsoft.com/office/officeart/2005/8/layout/hierarchy4"/>
    <dgm:cxn modelId="{18BEC865-0C01-4A07-9417-0F5858E05682}" type="presParOf" srcId="{464534E0-40E4-410F-B1A5-C20DB030B291}" destId="{840EAC1E-EC1B-4DD2-A257-431935EA27E6}" srcOrd="1" destOrd="0" presId="urn:microsoft.com/office/officeart/2005/8/layout/hierarchy4"/>
    <dgm:cxn modelId="{2C116188-8B40-4627-8655-499DCC0AFD7B}" type="presParOf" srcId="{464534E0-40E4-410F-B1A5-C20DB030B291}" destId="{C7CCF17A-2DCC-49F6-B3DD-4EA4A3E986B1}" srcOrd="2" destOrd="0" presId="urn:microsoft.com/office/officeart/2005/8/layout/hierarchy4"/>
    <dgm:cxn modelId="{39870AF5-1FFD-4144-AEEB-8FBBB59BC777}" type="presParOf" srcId="{C7CCF17A-2DCC-49F6-B3DD-4EA4A3E986B1}" destId="{632940DE-D930-4631-8FF2-9EA951F15A7D}" srcOrd="0" destOrd="0" presId="urn:microsoft.com/office/officeart/2005/8/layout/hierarchy4"/>
    <dgm:cxn modelId="{F2127DCC-9D20-474F-916D-78D4AA1CF42F}" type="presParOf" srcId="{632940DE-D930-4631-8FF2-9EA951F15A7D}" destId="{66EE56AF-07E7-4DB3-B682-A6CB782DB000}" srcOrd="0" destOrd="0" presId="urn:microsoft.com/office/officeart/2005/8/layout/hierarchy4"/>
    <dgm:cxn modelId="{26B7DB5C-3F79-4BD1-85FA-CDF146AAAD2D}" type="presParOf" srcId="{632940DE-D930-4631-8FF2-9EA951F15A7D}" destId="{1FEAED0C-845F-45D4-91EF-C14A9157BF8B}" srcOrd="1" destOrd="0" presId="urn:microsoft.com/office/officeart/2005/8/layout/hierarchy4"/>
    <dgm:cxn modelId="{3A677047-5D35-4392-B8A3-A0A35047053A}" type="presParOf" srcId="{C7CCF17A-2DCC-49F6-B3DD-4EA4A3E986B1}" destId="{985FC3A5-72AB-44A1-B3BD-9F0C417655E8}" srcOrd="1" destOrd="0" presId="urn:microsoft.com/office/officeart/2005/8/layout/hierarchy4"/>
    <dgm:cxn modelId="{CB7E59DF-E819-462E-8EC4-A80AD528D190}" type="presParOf" srcId="{C7CCF17A-2DCC-49F6-B3DD-4EA4A3E986B1}" destId="{958AB232-E2F9-4216-AE81-6F5DCC331310}" srcOrd="2" destOrd="0" presId="urn:microsoft.com/office/officeart/2005/8/layout/hierarchy4"/>
    <dgm:cxn modelId="{F04F8233-A6C1-41E6-8394-B712D6127BE3}" type="presParOf" srcId="{958AB232-E2F9-4216-AE81-6F5DCC331310}" destId="{8881A415-3D1E-4AA0-B381-714FA9E5245F}" srcOrd="0" destOrd="0" presId="urn:microsoft.com/office/officeart/2005/8/layout/hierarchy4"/>
    <dgm:cxn modelId="{B56EB678-DE75-4699-ACA5-9694148D5895}" type="presParOf" srcId="{958AB232-E2F9-4216-AE81-6F5DCC331310}" destId="{3649F092-781B-42B5-A37F-ED53F7C6A3A7}" srcOrd="1" destOrd="0" presId="urn:microsoft.com/office/officeart/2005/8/layout/hierarchy4"/>
    <dgm:cxn modelId="{6628A70D-CEEC-4AC5-B824-5C7634C687B6}" type="presParOf" srcId="{C7CCF17A-2DCC-49F6-B3DD-4EA4A3E986B1}" destId="{9E232E5D-6C1F-44DF-9892-63277ADD2F36}" srcOrd="3" destOrd="0" presId="urn:microsoft.com/office/officeart/2005/8/layout/hierarchy4"/>
    <dgm:cxn modelId="{7A246844-6F88-4CA5-B030-316E315C987E}" type="presParOf" srcId="{C7CCF17A-2DCC-49F6-B3DD-4EA4A3E986B1}" destId="{52ED8196-05A0-406D-9556-F56B1A633C3C}" srcOrd="4" destOrd="0" presId="urn:microsoft.com/office/officeart/2005/8/layout/hierarchy4"/>
    <dgm:cxn modelId="{C11E12A5-3763-43FD-BEF2-A7430D831C38}" type="presParOf" srcId="{52ED8196-05A0-406D-9556-F56B1A633C3C}" destId="{28B05D7C-E4BA-49C1-8384-FF688E2ABA0A}" srcOrd="0" destOrd="0" presId="urn:microsoft.com/office/officeart/2005/8/layout/hierarchy4"/>
    <dgm:cxn modelId="{065B1F27-2981-48BC-AA6A-1A7D7954BA02}" type="presParOf" srcId="{52ED8196-05A0-406D-9556-F56B1A633C3C}" destId="{C1F3492E-9E1B-41E9-AFB7-D57385A203A4}" srcOrd="1" destOrd="0" presId="urn:microsoft.com/office/officeart/2005/8/layout/hierarchy4"/>
    <dgm:cxn modelId="{816316F2-4BE8-4124-BD77-0428DB66BF4A}" type="presParOf" srcId="{824008DE-E220-4FB6-BCEF-9AABC8C9F9EA}" destId="{158059CE-1417-4591-B238-A84290BB8335}" srcOrd="13" destOrd="0" presId="urn:microsoft.com/office/officeart/2005/8/layout/hierarchy4"/>
    <dgm:cxn modelId="{7654159D-E4E7-4774-AD2A-B0B321C95506}" type="presParOf" srcId="{824008DE-E220-4FB6-BCEF-9AABC8C9F9EA}" destId="{3F3C715A-1876-403C-B1D2-45D03639477D}" srcOrd="14" destOrd="0" presId="urn:microsoft.com/office/officeart/2005/8/layout/hierarchy4"/>
    <dgm:cxn modelId="{D6D51C7C-82FC-4E4D-A901-2CCA4C29E93A}" type="presParOf" srcId="{3F3C715A-1876-403C-B1D2-45D03639477D}" destId="{C1070896-6A8A-4806-84CF-E1CB37DC690B}" srcOrd="0" destOrd="0" presId="urn:microsoft.com/office/officeart/2005/8/layout/hierarchy4"/>
    <dgm:cxn modelId="{EEBD3955-542F-4ED4-BA5F-CCF1FD68A5A7}" type="presParOf" srcId="{3F3C715A-1876-403C-B1D2-45D03639477D}" destId="{8344EED3-72C2-4EE9-8B11-476F3E843A30}" srcOrd="1" destOrd="0" presId="urn:microsoft.com/office/officeart/2005/8/layout/hierarchy4"/>
    <dgm:cxn modelId="{4E526369-23C6-4B35-BC65-67283342ACD7}" type="presParOf" srcId="{3F3C715A-1876-403C-B1D2-45D03639477D}" destId="{0384A28C-F168-402B-B65B-8DCF0D9F4064}" srcOrd="2" destOrd="0" presId="urn:microsoft.com/office/officeart/2005/8/layout/hierarchy4"/>
    <dgm:cxn modelId="{727405A0-8C38-48E7-908E-B4AB74CEFD5E}" type="presParOf" srcId="{0384A28C-F168-402B-B65B-8DCF0D9F4064}" destId="{CB727DB4-35BC-4E24-89F8-8231745A01E8}" srcOrd="0" destOrd="0" presId="urn:microsoft.com/office/officeart/2005/8/layout/hierarchy4"/>
    <dgm:cxn modelId="{7B1939B3-6F16-4E9E-B878-1AE906BA71ED}" type="presParOf" srcId="{CB727DB4-35BC-4E24-89F8-8231745A01E8}" destId="{8DB9CC69-7EDA-41FD-B4AD-F3D1EA92F847}" srcOrd="0" destOrd="0" presId="urn:microsoft.com/office/officeart/2005/8/layout/hierarchy4"/>
    <dgm:cxn modelId="{149DB513-C6FF-4700-8C0B-9DA9CF33865C}" type="presParOf" srcId="{CB727DB4-35BC-4E24-89F8-8231745A01E8}" destId="{17F931CA-299C-42EC-B26F-021FD5173DAD}" srcOrd="1" destOrd="0" presId="urn:microsoft.com/office/officeart/2005/8/layout/hierarchy4"/>
    <dgm:cxn modelId="{7B966431-789F-45C6-8975-F42D2E9B7E94}" type="presParOf" srcId="{0384A28C-F168-402B-B65B-8DCF0D9F4064}" destId="{1BAB0B87-9243-460A-B47F-61C647E8C7AF}" srcOrd="1" destOrd="0" presId="urn:microsoft.com/office/officeart/2005/8/layout/hierarchy4"/>
    <dgm:cxn modelId="{88508D52-BC4E-4EB6-A903-4410C796368A}" type="presParOf" srcId="{0384A28C-F168-402B-B65B-8DCF0D9F4064}" destId="{3E300F87-8DB2-4577-849D-38C5284DA39B}" srcOrd="2" destOrd="0" presId="urn:microsoft.com/office/officeart/2005/8/layout/hierarchy4"/>
    <dgm:cxn modelId="{9868FF10-9E5B-4565-B7B8-45487E1C5532}" type="presParOf" srcId="{3E300F87-8DB2-4577-849D-38C5284DA39B}" destId="{5F593A5C-C71F-45E9-ABF9-A9DB82AF299A}" srcOrd="0" destOrd="0" presId="urn:microsoft.com/office/officeart/2005/8/layout/hierarchy4"/>
    <dgm:cxn modelId="{6415F28D-ADCF-4906-BB41-DE4D9DB98563}" type="presParOf" srcId="{3E300F87-8DB2-4577-849D-38C5284DA39B}" destId="{F04FA99F-A53A-4641-9766-BD26AB30EADD}"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E55EEC-ABC8-4AAF-B8B1-148908BCC088}" type="doc">
      <dgm:prSet loTypeId="urn:microsoft.com/office/officeart/2005/8/layout/hierarchy4" loCatId="relationship" qsTypeId="urn:microsoft.com/office/officeart/2005/8/quickstyle/simple1#1" qsCatId="simple" csTypeId="urn:microsoft.com/office/officeart/2005/8/colors/colorful5#2" csCatId="colorful" phldr="1"/>
      <dgm:spPr/>
      <dgm:t>
        <a:bodyPr/>
        <a:lstStyle/>
        <a:p>
          <a:endParaRPr lang="zh-CN" altLang="en-US"/>
        </a:p>
      </dgm:t>
    </dgm:pt>
    <dgm:pt modelId="{C43B1118-531E-46DF-B25D-9D86A1BADED5}">
      <dgm:prSet phldrT="[文本]" phldr="0" custT="1"/>
      <dgm:spPr>
        <a:solidFill>
          <a:schemeClr val="accent1"/>
        </a:solidFill>
      </dgm:spPr>
      <dgm:t>
        <a:bodyPr vert="horz" wrap="square"/>
        <a:lstStyle/>
        <a:p>
          <a:pPr>
            <a:lnSpc>
              <a:spcPct val="100000"/>
            </a:lnSpc>
            <a:spcBef>
              <a:spcPct val="0"/>
            </a:spcBef>
            <a:spcAft>
              <a:spcPct val="35000"/>
            </a:spcAft>
          </a:pPr>
          <a:r>
            <a:rPr lang="zh-CN" altLang="en-US" sz="3200" b="1" dirty="0">
              <a:latin typeface="微软雅黑" panose="020B0503020204020204" charset="-122"/>
              <a:ea typeface="微软雅黑" panose="020B0503020204020204" charset="-122"/>
            </a:rPr>
            <a:t>采购商工作台</a:t>
          </a:r>
          <a:endParaRPr sz="6500" dirty="0"/>
        </a:p>
      </dgm:t>
    </dgm:pt>
    <dgm:pt modelId="{22272EAD-4540-44DC-9FFD-0F26D7C93650}" type="parTrans" cxnId="{9BF66A79-B426-428B-8FBC-FEBD0A70B68B}">
      <dgm:prSet/>
      <dgm:spPr/>
      <dgm:t>
        <a:bodyPr/>
        <a:lstStyle/>
        <a:p>
          <a:endParaRPr lang="zh-CN" altLang="en-US" sz="1400" b="1">
            <a:solidFill>
              <a:schemeClr val="tx1"/>
            </a:solidFill>
            <a:latin typeface="微软雅黑" panose="020B0503020204020204" charset="-122"/>
            <a:ea typeface="微软雅黑" panose="020B0503020204020204" charset="-122"/>
          </a:endParaRPr>
        </a:p>
      </dgm:t>
    </dgm:pt>
    <dgm:pt modelId="{54D3705E-E4F6-47C8-BF29-61CB3B783F38}" type="sibTrans" cxnId="{9BF66A79-B426-428B-8FBC-FEBD0A70B68B}">
      <dgm:prSet/>
      <dgm:spPr/>
      <dgm:t>
        <a:bodyPr/>
        <a:lstStyle/>
        <a:p>
          <a:endParaRPr lang="zh-CN" altLang="en-US" sz="1400" b="1">
            <a:solidFill>
              <a:schemeClr val="tx1"/>
            </a:solidFill>
            <a:latin typeface="微软雅黑" panose="020B0503020204020204" charset="-122"/>
            <a:ea typeface="微软雅黑" panose="020B0503020204020204" charset="-122"/>
          </a:endParaRPr>
        </a:p>
      </dgm:t>
    </dgm:pt>
    <dgm:pt modelId="{0908F867-1516-41D7-A637-C74CA7F507D9}">
      <dgm:prSet phldr="0" custT="1"/>
      <dgm:spPr>
        <a:solidFill>
          <a:schemeClr val="accent4">
            <a:lumMod val="75000"/>
          </a:schemeClr>
        </a:solidFill>
      </dgm:spPr>
      <dgm:t>
        <a:bodyPr vert="horz" wrap="square"/>
        <a:lstStyle/>
        <a:p>
          <a:r>
            <a:rPr lang="zh-CN" altLang="en-US" sz="1800" b="1" dirty="0">
              <a:latin typeface="微软雅黑" panose="020B0503020204020204" charset="-122"/>
              <a:ea typeface="微软雅黑" panose="020B0503020204020204" charset="-122"/>
            </a:rPr>
            <a:t>首页</a:t>
          </a:r>
          <a:endParaRPr sz="1800" dirty="0"/>
        </a:p>
      </dgm:t>
    </dgm:pt>
    <dgm:pt modelId="{17E803CC-E465-4E04-AB9B-FA06AFED0A0F}" type="parTrans" cxnId="{A47E5F1A-B5AB-4052-AB7D-E1338FD0A786}">
      <dgm:prSet/>
      <dgm:spPr/>
      <dgm:t>
        <a:bodyPr/>
        <a:lstStyle/>
        <a:p>
          <a:endParaRPr lang="zh-CN" altLang="en-US"/>
        </a:p>
      </dgm:t>
    </dgm:pt>
    <dgm:pt modelId="{5BAFB0A6-5D51-4351-814F-2A3759321183}" type="sibTrans" cxnId="{A47E5F1A-B5AB-4052-AB7D-E1338FD0A786}">
      <dgm:prSet/>
      <dgm:spPr/>
      <dgm:t>
        <a:bodyPr/>
        <a:lstStyle/>
        <a:p>
          <a:endParaRPr lang="zh-CN" altLang="en-US"/>
        </a:p>
      </dgm:t>
    </dgm:pt>
    <dgm:pt modelId="{30B12729-C948-4055-AF87-CC7AA081DFF6}">
      <dgm:prSet custT="1"/>
      <dgm:spPr>
        <a:solidFill>
          <a:srgbClr val="C00000"/>
        </a:solidFill>
      </dgm:spPr>
      <dgm:t>
        <a:bodyPr/>
        <a:lstStyle/>
        <a:p>
          <a:r>
            <a:rPr lang="zh-CN" altLang="en-US" sz="1600" b="1" dirty="0">
              <a:latin typeface="微软雅黑" panose="020B0503020204020204" pitchFamily="34" charset="-122"/>
              <a:ea typeface="微软雅黑" panose="020B0503020204020204" pitchFamily="34" charset="-122"/>
            </a:rPr>
            <a:t>统计</a:t>
          </a:r>
        </a:p>
      </dgm:t>
    </dgm:pt>
    <dgm:pt modelId="{45CB82D4-C628-498E-80C1-9CD6682FB628}" type="parTrans" cxnId="{02161CB1-A763-4D8A-BA7C-ED5C2FEC8CDD}">
      <dgm:prSet/>
      <dgm:spPr/>
      <dgm:t>
        <a:bodyPr/>
        <a:lstStyle/>
        <a:p>
          <a:endParaRPr lang="zh-CN" altLang="en-US"/>
        </a:p>
      </dgm:t>
    </dgm:pt>
    <dgm:pt modelId="{8D695504-3EEB-462C-9FC6-EB2A816C1ECA}" type="sibTrans" cxnId="{02161CB1-A763-4D8A-BA7C-ED5C2FEC8CDD}">
      <dgm:prSet/>
      <dgm:spPr/>
      <dgm:t>
        <a:bodyPr/>
        <a:lstStyle/>
        <a:p>
          <a:endParaRPr lang="zh-CN" altLang="en-US"/>
        </a:p>
      </dgm:t>
    </dgm:pt>
    <dgm:pt modelId="{2953606B-7636-4CBA-BB99-B2229485E5FA}">
      <dgm:prSet phldr="0" custT="1"/>
      <dgm:spPr bwMode="white">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档案管理</a:t>
          </a:r>
          <a:endParaRPr sz="1800" b="1" kern="1200" dirty="0">
            <a:solidFill>
              <a:prstClr val="white"/>
            </a:solidFill>
            <a:latin typeface="微软雅黑" panose="020B0503020204020204" charset="-122"/>
            <a:ea typeface="微软雅黑" panose="020B0503020204020204" charset="-122"/>
            <a:cs typeface="+mn-cs"/>
          </a:endParaRPr>
        </a:p>
      </dgm:t>
    </dgm:pt>
    <dgm:pt modelId="{E955E3A1-415F-4FD3-9B7E-3485E83538F1}" type="parTrans" cxnId="{7CB97D06-00C5-4615-9E57-8CD869A15AD9}">
      <dgm:prSet/>
      <dgm:spPr/>
      <dgm:t>
        <a:bodyPr/>
        <a:lstStyle/>
        <a:p>
          <a:endParaRPr lang="zh-CN" altLang="en-US"/>
        </a:p>
      </dgm:t>
    </dgm:pt>
    <dgm:pt modelId="{2A7B6C7E-9D7D-47CB-BB4F-E2C0A9138A59}" type="sibTrans" cxnId="{7CB97D06-00C5-4615-9E57-8CD869A15AD9}">
      <dgm:prSet/>
      <dgm:spPr/>
      <dgm:t>
        <a:bodyPr/>
        <a:lstStyle/>
        <a:p>
          <a:endParaRPr lang="zh-CN" altLang="en-US"/>
        </a:p>
      </dgm:t>
    </dgm:pt>
    <dgm:pt modelId="{5236C27A-A217-4842-9577-2506CD2FD62F}">
      <dgm:prSet phldr="0" custT="1"/>
      <dgm:spPr>
        <a:solidFill>
          <a:srgbClr val="C00000"/>
        </a:solidFill>
      </dgm:spPr>
      <dgm:t>
        <a:bodyPr vert="horz" wrap="square"/>
        <a:lstStyle/>
        <a:p>
          <a:pPr>
            <a:lnSpc>
              <a:spcPct val="100000"/>
            </a:lnSpc>
            <a:spcBef>
              <a:spcPct val="0"/>
            </a:spcBef>
            <a:spcAft>
              <a:spcPct val="35000"/>
            </a:spcAft>
          </a:pPr>
          <a:r>
            <a:rPr lang="zh-CN" altLang="en-US" sz="1600" b="1" dirty="0">
              <a:latin typeface="微软雅黑" panose="020B0503020204020204" pitchFamily="34" charset="-122"/>
              <a:ea typeface="微软雅黑" panose="020B0503020204020204" pitchFamily="34" charset="-122"/>
            </a:rPr>
            <a:t>基本信息</a:t>
          </a:r>
          <a:endParaRPr sz="1600" b="1" dirty="0">
            <a:latin typeface="微软雅黑" panose="020B0503020204020204" pitchFamily="34" charset="-122"/>
            <a:ea typeface="微软雅黑" panose="020B0503020204020204" pitchFamily="34" charset="-122"/>
          </a:endParaRPr>
        </a:p>
      </dgm:t>
    </dgm:pt>
    <dgm:pt modelId="{D2BDF5A1-CBB4-47C6-B8CA-6FC869140510}" type="parTrans" cxnId="{433453B0-07B1-4EEA-AECB-059F38A1BA41}">
      <dgm:prSet/>
      <dgm:spPr/>
      <dgm:t>
        <a:bodyPr/>
        <a:lstStyle/>
        <a:p>
          <a:endParaRPr lang="zh-CN" altLang="en-US"/>
        </a:p>
      </dgm:t>
    </dgm:pt>
    <dgm:pt modelId="{41AEA73C-1B69-4CEA-B883-0D7CCD7DE99B}" type="sibTrans" cxnId="{433453B0-07B1-4EEA-AECB-059F38A1BA41}">
      <dgm:prSet/>
      <dgm:spPr/>
      <dgm:t>
        <a:bodyPr/>
        <a:lstStyle/>
        <a:p>
          <a:endParaRPr lang="zh-CN" altLang="en-US"/>
        </a:p>
      </dgm:t>
    </dgm:pt>
    <dgm:pt modelId="{8AE101F1-0B6B-4AC6-AB18-2B1AB00C5642}">
      <dgm:prSet phldr="0" custT="1"/>
      <dgm:spPr>
        <a:solidFill>
          <a:srgbClr val="C00000"/>
        </a:solidFill>
      </dgm:spPr>
      <dgm:t>
        <a:bodyPr vert="horz" wrap="square"/>
        <a:lstStyle/>
        <a:p>
          <a:pPr>
            <a:lnSpc>
              <a:spcPct val="100000"/>
            </a:lnSpc>
            <a:spcBef>
              <a:spcPct val="0"/>
            </a:spcBef>
            <a:spcAft>
              <a:spcPct val="35000"/>
            </a:spcAft>
          </a:pPr>
          <a:r>
            <a:rPr lang="zh-CN" altLang="en-US" sz="1600" b="1" dirty="0">
              <a:latin typeface="微软雅黑" panose="020B0503020204020204" pitchFamily="34" charset="-122"/>
              <a:ea typeface="微软雅黑" panose="020B0503020204020204" pitchFamily="34" charset="-122"/>
            </a:rPr>
            <a:t>安全认证</a:t>
          </a:r>
          <a:endParaRPr sz="1600" b="1" dirty="0">
            <a:latin typeface="微软雅黑" panose="020B0503020204020204" pitchFamily="34" charset="-122"/>
            <a:ea typeface="微软雅黑" panose="020B0503020204020204" pitchFamily="34" charset="-122"/>
          </a:endParaRPr>
        </a:p>
      </dgm:t>
    </dgm:pt>
    <dgm:pt modelId="{C841B818-AB86-40FD-808B-9CE15B87346F}" type="parTrans" cxnId="{17C42C16-98FC-418A-A269-BDAB8C22E23B}">
      <dgm:prSet/>
      <dgm:spPr/>
      <dgm:t>
        <a:bodyPr/>
        <a:lstStyle/>
        <a:p>
          <a:endParaRPr lang="zh-CN" altLang="en-US"/>
        </a:p>
      </dgm:t>
    </dgm:pt>
    <dgm:pt modelId="{A60A82A0-8E61-415F-982A-6409CBE5A391}" type="sibTrans" cxnId="{17C42C16-98FC-418A-A269-BDAB8C22E23B}">
      <dgm:prSet/>
      <dgm:spPr/>
      <dgm:t>
        <a:bodyPr/>
        <a:lstStyle/>
        <a:p>
          <a:endParaRPr lang="zh-CN" altLang="en-US"/>
        </a:p>
      </dgm:t>
    </dgm:pt>
    <dgm:pt modelId="{DC72E9A0-FFFE-4A56-A1D0-1C0F25B44441}">
      <dgm:prSet custT="1"/>
      <dgm:spPr>
        <a:solidFill>
          <a:srgbClr val="C00000"/>
        </a:solidFill>
      </dgm:spPr>
      <dgm:t>
        <a:bodyPr/>
        <a:lstStyle/>
        <a:p>
          <a:r>
            <a:rPr lang="zh-CN" altLang="en-US" sz="1600" b="1" dirty="0">
              <a:latin typeface="微软雅黑" panose="020B0503020204020204" pitchFamily="34" charset="-122"/>
              <a:ea typeface="微软雅黑" panose="020B0503020204020204" pitchFamily="34" charset="-122"/>
            </a:rPr>
            <a:t>通知消息</a:t>
          </a:r>
        </a:p>
      </dgm:t>
    </dgm:pt>
    <dgm:pt modelId="{ABFB55CC-2844-414D-86B8-1573775FD1C4}" type="parTrans" cxnId="{7280E6F3-B335-4696-A770-F270363EAF84}">
      <dgm:prSet/>
      <dgm:spPr/>
      <dgm:t>
        <a:bodyPr/>
        <a:lstStyle/>
        <a:p>
          <a:endParaRPr lang="zh-CN" altLang="en-US"/>
        </a:p>
      </dgm:t>
    </dgm:pt>
    <dgm:pt modelId="{6E135DC5-61BA-4F51-A30D-4E2E8195675D}" type="sibTrans" cxnId="{7280E6F3-B335-4696-A770-F270363EAF84}">
      <dgm:prSet/>
      <dgm:spPr/>
      <dgm:t>
        <a:bodyPr/>
        <a:lstStyle/>
        <a:p>
          <a:endParaRPr lang="zh-CN" altLang="en-US"/>
        </a:p>
      </dgm:t>
    </dgm:pt>
    <dgm:pt modelId="{31B0A63B-9E92-4BC0-9610-635AC6C4C52B}">
      <dgm:prSet phldr="0" custT="1"/>
      <dgm:spPr>
        <a:solidFill>
          <a:srgbClr val="C00000"/>
        </a:solidFill>
      </dgm:spPr>
      <dgm:t>
        <a:bodyPr vert="horz" wrap="square"/>
        <a:lstStyle/>
        <a:p>
          <a:r>
            <a:rPr lang="zh-CN" altLang="en-US" sz="1600" b="1" dirty="0">
              <a:latin typeface="微软雅黑" panose="020B0503020204020204" pitchFamily="34" charset="-122"/>
              <a:ea typeface="微软雅黑" panose="020B0503020204020204" pitchFamily="34" charset="-122"/>
            </a:rPr>
            <a:t>代办已办</a:t>
          </a:r>
          <a:endParaRPr sz="1600" b="1" dirty="0">
            <a:latin typeface="微软雅黑" panose="020B0503020204020204" pitchFamily="34" charset="-122"/>
            <a:ea typeface="微软雅黑" panose="020B0503020204020204" pitchFamily="34" charset="-122"/>
          </a:endParaRPr>
        </a:p>
      </dgm:t>
    </dgm:pt>
    <dgm:pt modelId="{166687CF-72D3-48D4-BC28-D4C452FA8CB0}" type="parTrans" cxnId="{552CDBCF-8CFB-4F8F-BD08-972553E495BC}">
      <dgm:prSet/>
      <dgm:spPr/>
      <dgm:t>
        <a:bodyPr/>
        <a:lstStyle/>
        <a:p>
          <a:endParaRPr lang="zh-CN" altLang="en-US"/>
        </a:p>
      </dgm:t>
    </dgm:pt>
    <dgm:pt modelId="{9392C3F5-EF20-4F90-8E32-F70E59AEA6B4}" type="sibTrans" cxnId="{552CDBCF-8CFB-4F8F-BD08-972553E495BC}">
      <dgm:prSet/>
      <dgm:spPr/>
      <dgm:t>
        <a:bodyPr/>
        <a:lstStyle/>
        <a:p>
          <a:endParaRPr lang="zh-CN" altLang="en-US"/>
        </a:p>
      </dgm:t>
    </dgm:pt>
    <dgm:pt modelId="{A9BA2291-AC38-464B-B745-48B265A44C03}">
      <dgm:prSet phldr="0" custT="1"/>
      <dgm:spPr>
        <a:solidFill>
          <a:schemeClr val="accent4">
            <a:lumMod val="75000"/>
          </a:schemeClr>
        </a:solidFill>
      </dgm:spPr>
      <dgm:t>
        <a:bodyPr vert="horz" wrap="square"/>
        <a:lstStyle/>
        <a:p>
          <a:r>
            <a:rPr lang="zh-CN" altLang="en-US" sz="1800" b="1" dirty="0">
              <a:latin typeface="微软雅黑" panose="020B0503020204020204" charset="-122"/>
              <a:ea typeface="微软雅黑" panose="020B0503020204020204" charset="-122"/>
            </a:rPr>
            <a:t>入驻</a:t>
          </a:r>
          <a:endParaRPr sz="1800" dirty="0"/>
        </a:p>
      </dgm:t>
    </dgm:pt>
    <dgm:pt modelId="{905F7EE6-C1A7-4550-9E72-DAE274512C09}" type="parTrans" cxnId="{1B2CE9CF-5724-4623-A5A8-AF420C08D373}">
      <dgm:prSet/>
      <dgm:spPr/>
      <dgm:t>
        <a:bodyPr/>
        <a:lstStyle/>
        <a:p>
          <a:endParaRPr lang="zh-CN" altLang="en-US"/>
        </a:p>
      </dgm:t>
    </dgm:pt>
    <dgm:pt modelId="{44AFD487-B736-4AB5-9DDA-439A259DBE4D}" type="sibTrans" cxnId="{1B2CE9CF-5724-4623-A5A8-AF420C08D373}">
      <dgm:prSet/>
      <dgm:spPr/>
      <dgm:t>
        <a:bodyPr/>
        <a:lstStyle/>
        <a:p>
          <a:endParaRPr lang="zh-CN" altLang="en-US"/>
        </a:p>
      </dgm:t>
    </dgm:pt>
    <dgm:pt modelId="{EA7FAB09-DE9F-4EF2-9948-D56933CBD616}">
      <dgm:prSet phldr="0" custT="1"/>
      <dgm:spPr bwMode="white">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600" b="1" kern="1200" dirty="0">
              <a:solidFill>
                <a:srgbClr val="FFFFFF"/>
              </a:solidFill>
              <a:latin typeface="微软雅黑" panose="020B0503020204020204" pitchFamily="34" charset="-122"/>
              <a:ea typeface="微软雅黑" panose="020B0503020204020204" pitchFamily="34" charset="-122"/>
              <a:cs typeface="Helvetica"/>
            </a:rPr>
            <a:t>上传资料</a:t>
          </a:r>
          <a:endParaRPr sz="1600" b="1" kern="1200" dirty="0">
            <a:solidFill>
              <a:srgbClr val="FFFFFF"/>
            </a:solidFill>
            <a:latin typeface="微软雅黑" panose="020B0503020204020204" pitchFamily="34" charset="-122"/>
            <a:ea typeface="微软雅黑" panose="020B0503020204020204" pitchFamily="34" charset="-122"/>
            <a:cs typeface="Helvetica"/>
          </a:endParaRPr>
        </a:p>
      </dgm:t>
    </dgm:pt>
    <dgm:pt modelId="{FB906166-3456-436D-B6E8-07DB15E6EB3D}" type="parTrans" cxnId="{8CB63BF5-E4A5-4AF8-80CD-4FC69C4A7837}">
      <dgm:prSet/>
      <dgm:spPr/>
      <dgm:t>
        <a:bodyPr/>
        <a:lstStyle/>
        <a:p>
          <a:endParaRPr lang="zh-CN" altLang="en-US"/>
        </a:p>
      </dgm:t>
    </dgm:pt>
    <dgm:pt modelId="{0C4DD758-B44E-4228-9721-B9C7B1246848}" type="sibTrans" cxnId="{8CB63BF5-E4A5-4AF8-80CD-4FC69C4A7837}">
      <dgm:prSet/>
      <dgm:spPr/>
      <dgm:t>
        <a:bodyPr/>
        <a:lstStyle/>
        <a:p>
          <a:endParaRPr lang="zh-CN" altLang="en-US"/>
        </a:p>
      </dgm:t>
    </dgm:pt>
    <dgm:pt modelId="{E8422DD5-A035-4CD2-A5D9-2421F522ACF0}">
      <dgm:prSet phldr="0" custT="1"/>
      <dgm:spPr>
        <a:solidFill>
          <a:srgbClr val="C00000"/>
        </a:solidFill>
      </dgm:spPr>
      <dgm:t>
        <a:bodyPr vert="horz" wrap="square"/>
        <a:lstStyle/>
        <a:p>
          <a:pPr>
            <a:buNone/>
          </a:pPr>
          <a:r>
            <a:rPr lang="zh-CN" altLang="en-US" sz="1600" b="1" dirty="0">
              <a:solidFill>
                <a:srgbClr val="FFFFFF"/>
              </a:solidFill>
              <a:latin typeface="微软雅黑" panose="020B0503020204020204" pitchFamily="34" charset="-122"/>
              <a:ea typeface="微软雅黑" panose="020B0503020204020204" pitchFamily="34" charset="-122"/>
              <a:cs typeface="Helvetica"/>
            </a:rPr>
            <a:t>资质审核</a:t>
          </a:r>
          <a:endParaRPr sz="1600" b="1" dirty="0">
            <a:solidFill>
              <a:srgbClr val="FFFFFF"/>
            </a:solidFill>
            <a:latin typeface="微软雅黑" panose="020B0503020204020204" pitchFamily="34" charset="-122"/>
            <a:ea typeface="微软雅黑" panose="020B0503020204020204" pitchFamily="34" charset="-122"/>
            <a:cs typeface="Helvetica"/>
          </a:endParaRPr>
        </a:p>
      </dgm:t>
    </dgm:pt>
    <dgm:pt modelId="{266E7543-2497-4218-B9CD-8A91706D86F2}" type="parTrans" cxnId="{E89B2778-3A9E-4F57-B8D6-6F4596DCCF8A}">
      <dgm:prSet/>
      <dgm:spPr/>
      <dgm:t>
        <a:bodyPr/>
        <a:lstStyle/>
        <a:p>
          <a:endParaRPr lang="zh-CN" altLang="en-US"/>
        </a:p>
      </dgm:t>
    </dgm:pt>
    <dgm:pt modelId="{B95B387C-D0AF-47B4-B415-82E88895D77F}" type="sibTrans" cxnId="{E89B2778-3A9E-4F57-B8D6-6F4596DCCF8A}">
      <dgm:prSet/>
      <dgm:spPr/>
      <dgm:t>
        <a:bodyPr/>
        <a:lstStyle/>
        <a:p>
          <a:endParaRPr lang="zh-CN" altLang="en-US"/>
        </a:p>
      </dgm:t>
    </dgm:pt>
    <dgm:pt modelId="{D1AAE264-9DE0-4D11-BB46-E92BE8488B95}">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收货地址管理</a:t>
          </a:r>
          <a:endParaRPr sz="1600" b="1" kern="1200" dirty="0">
            <a:solidFill>
              <a:prstClr val="white"/>
            </a:solidFill>
            <a:latin typeface="微软雅黑" panose="020B0503020204020204" pitchFamily="34" charset="-122"/>
            <a:ea typeface="微软雅黑" panose="020B0503020204020204" pitchFamily="34" charset="-122"/>
            <a:cs typeface="+mn-cs"/>
          </a:endParaRPr>
        </a:p>
      </dgm:t>
    </dgm:pt>
    <dgm:pt modelId="{CDA628C1-92B9-4657-9C84-A352D7B5E723}" type="parTrans" cxnId="{40B9D886-B103-4E23-8976-5421B3F8C3AA}">
      <dgm:prSet/>
      <dgm:spPr/>
      <dgm:t>
        <a:bodyPr/>
        <a:lstStyle/>
        <a:p>
          <a:endParaRPr lang="zh-CN" altLang="en-US"/>
        </a:p>
      </dgm:t>
    </dgm:pt>
    <dgm:pt modelId="{B0C62341-C6C4-4656-9DB8-13F14903D953}" type="sibTrans" cxnId="{40B9D886-B103-4E23-8976-5421B3F8C3AA}">
      <dgm:prSet/>
      <dgm:spPr/>
      <dgm:t>
        <a:bodyPr/>
        <a:lstStyle/>
        <a:p>
          <a:endParaRPr lang="zh-CN" altLang="en-US"/>
        </a:p>
      </dgm:t>
    </dgm:pt>
    <dgm:pt modelId="{6850EDEA-E3FD-4146-ABA5-C7E48C410A72}">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采购管理</a:t>
          </a:r>
          <a:endParaRPr sz="1800" b="1" kern="1200" dirty="0">
            <a:solidFill>
              <a:prstClr val="white"/>
            </a:solidFill>
            <a:latin typeface="微软雅黑" panose="020B0503020204020204" charset="-122"/>
            <a:ea typeface="微软雅黑" panose="020B0503020204020204" charset="-122"/>
            <a:cs typeface="+mn-cs"/>
          </a:endParaRPr>
        </a:p>
      </dgm:t>
    </dgm:pt>
    <dgm:pt modelId="{084E9BA9-CCF5-4B8F-8206-FAABC7C4EE1A}" type="parTrans" cxnId="{2A3D8A69-FCE4-46F5-9E8B-1069F9580AC0}">
      <dgm:prSet/>
      <dgm:spPr/>
      <dgm:t>
        <a:bodyPr/>
        <a:lstStyle/>
        <a:p>
          <a:endParaRPr lang="zh-CN" altLang="en-US"/>
        </a:p>
      </dgm:t>
    </dgm:pt>
    <dgm:pt modelId="{82A87224-E37F-4B8E-B529-A50DFF1683E2}" type="sibTrans" cxnId="{2A3D8A69-FCE4-46F5-9E8B-1069F9580AC0}">
      <dgm:prSet/>
      <dgm:spPr/>
      <dgm:t>
        <a:bodyPr/>
        <a:lstStyle/>
        <a:p>
          <a:endParaRPr lang="zh-CN" altLang="en-US"/>
        </a:p>
      </dgm:t>
    </dgm:pt>
    <dgm:pt modelId="{DFC94B8E-4BA5-4AA6-997A-64DCCAE6840A}">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发布采购</a:t>
          </a:r>
          <a:endParaRPr sz="1600" b="1" kern="1200" dirty="0">
            <a:solidFill>
              <a:prstClr val="white"/>
            </a:solidFill>
            <a:latin typeface="微软雅黑" panose="020B0503020204020204" pitchFamily="34" charset="-122"/>
            <a:ea typeface="微软雅黑" panose="020B0503020204020204" pitchFamily="34" charset="-122"/>
            <a:cs typeface="+mn-cs"/>
          </a:endParaRPr>
        </a:p>
      </dgm:t>
    </dgm:pt>
    <dgm:pt modelId="{1F48102F-09D5-4093-AA88-64332FA99153}" type="parTrans" cxnId="{6345A3B5-35A8-4298-8C2D-00EFCE09EA2E}">
      <dgm:prSet/>
      <dgm:spPr/>
      <dgm:t>
        <a:bodyPr/>
        <a:lstStyle/>
        <a:p>
          <a:endParaRPr lang="zh-CN" altLang="en-US"/>
        </a:p>
      </dgm:t>
    </dgm:pt>
    <dgm:pt modelId="{AE919FBD-E448-4476-B3EE-3005D893219E}" type="sibTrans" cxnId="{6345A3B5-35A8-4298-8C2D-00EFCE09EA2E}">
      <dgm:prSet/>
      <dgm:spPr/>
      <dgm:t>
        <a:bodyPr/>
        <a:lstStyle/>
        <a:p>
          <a:endParaRPr lang="zh-CN" altLang="en-US"/>
        </a:p>
      </dgm:t>
    </dgm:pt>
    <dgm:pt modelId="{FC2B0E19-F686-49F1-AB6C-021AFC9CA973}">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采购管理</a:t>
          </a:r>
          <a:endParaRPr sz="1600" b="1" kern="1200" dirty="0">
            <a:solidFill>
              <a:prstClr val="white"/>
            </a:solidFill>
            <a:latin typeface="微软雅黑" panose="020B0503020204020204" pitchFamily="34" charset="-122"/>
            <a:ea typeface="微软雅黑" panose="020B0503020204020204" pitchFamily="34" charset="-122"/>
            <a:cs typeface="+mn-cs"/>
          </a:endParaRPr>
        </a:p>
      </dgm:t>
    </dgm:pt>
    <dgm:pt modelId="{390C3C40-20E2-4BD0-BF47-CB6139C10C9A}" type="parTrans" cxnId="{6A9BE926-5C68-429C-B804-71520ED2459D}">
      <dgm:prSet/>
      <dgm:spPr/>
      <dgm:t>
        <a:bodyPr/>
        <a:lstStyle/>
        <a:p>
          <a:endParaRPr lang="zh-CN" altLang="en-US"/>
        </a:p>
      </dgm:t>
    </dgm:pt>
    <dgm:pt modelId="{A7A6A363-6877-4262-B22E-63450C566EAD}" type="sibTrans" cxnId="{6A9BE926-5C68-429C-B804-71520ED2459D}">
      <dgm:prSet/>
      <dgm:spPr/>
      <dgm:t>
        <a:bodyPr/>
        <a:lstStyle/>
        <a:p>
          <a:endParaRPr lang="zh-CN" altLang="en-US"/>
        </a:p>
      </dgm:t>
    </dgm:pt>
    <dgm:pt modelId="{E0D7E2C7-B130-4E70-9477-782EE6265C22}">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查看报价悬赏</a:t>
          </a:r>
          <a:endParaRPr sz="1600" b="1" kern="1200" dirty="0">
            <a:solidFill>
              <a:prstClr val="white"/>
            </a:solidFill>
            <a:latin typeface="微软雅黑" panose="020B0503020204020204" pitchFamily="34" charset="-122"/>
            <a:ea typeface="微软雅黑" panose="020B0503020204020204" pitchFamily="34" charset="-122"/>
            <a:cs typeface="+mn-cs"/>
          </a:endParaRPr>
        </a:p>
      </dgm:t>
    </dgm:pt>
    <dgm:pt modelId="{9A82A34F-5244-4DEE-9D88-AC60AC5421EA}" type="parTrans" cxnId="{E5D54373-17A3-4C66-9915-EBEDECB1B8F9}">
      <dgm:prSet/>
      <dgm:spPr/>
      <dgm:t>
        <a:bodyPr/>
        <a:lstStyle/>
        <a:p>
          <a:endParaRPr lang="zh-CN" altLang="en-US"/>
        </a:p>
      </dgm:t>
    </dgm:pt>
    <dgm:pt modelId="{0AA65309-F0D8-465F-A7F3-C73B5146C2EF}" type="sibTrans" cxnId="{E5D54373-17A3-4C66-9915-EBEDECB1B8F9}">
      <dgm:prSet/>
      <dgm:spPr/>
      <dgm:t>
        <a:bodyPr/>
        <a:lstStyle/>
        <a:p>
          <a:endParaRPr lang="zh-CN" altLang="en-US"/>
        </a:p>
      </dgm:t>
    </dgm:pt>
    <dgm:pt modelId="{1F487982-9406-4D94-8A8F-FD61823C098E}">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采购流程</a:t>
          </a:r>
          <a:endParaRPr sz="1600" b="1" kern="1200" dirty="0">
            <a:solidFill>
              <a:prstClr val="white"/>
            </a:solidFill>
            <a:latin typeface="微软雅黑" panose="020B0503020204020204" pitchFamily="34" charset="-122"/>
            <a:ea typeface="微软雅黑" panose="020B0503020204020204" pitchFamily="34" charset="-122"/>
            <a:cs typeface="+mn-cs"/>
          </a:endParaRPr>
        </a:p>
      </dgm:t>
    </dgm:pt>
    <dgm:pt modelId="{9030D741-F849-408F-BE3D-AE31B1576C4F}" type="parTrans" cxnId="{8F7C0D1E-26BD-491E-AE71-0AA7EAA922D4}">
      <dgm:prSet/>
      <dgm:spPr/>
      <dgm:t>
        <a:bodyPr/>
        <a:lstStyle/>
        <a:p>
          <a:endParaRPr lang="zh-CN" altLang="en-US"/>
        </a:p>
      </dgm:t>
    </dgm:pt>
    <dgm:pt modelId="{4E4867A5-D5CB-4663-8A9F-048265362D4B}" type="sibTrans" cxnId="{8F7C0D1E-26BD-491E-AE71-0AA7EAA922D4}">
      <dgm:prSet/>
      <dgm:spPr/>
      <dgm:t>
        <a:bodyPr/>
        <a:lstStyle/>
        <a:p>
          <a:endParaRPr lang="zh-CN" altLang="en-US"/>
        </a:p>
      </dgm:t>
    </dgm:pt>
    <dgm:pt modelId="{6915758B-4C65-43DC-8E56-99AA47DF2663}">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a:buNone/>
          </a:pPr>
          <a:r>
            <a:rPr lang="zh-CN" altLang="en-US" sz="1800" b="1" dirty="0">
              <a:solidFill>
                <a:prstClr val="white"/>
              </a:solidFill>
              <a:latin typeface="微软雅黑" panose="020B0503020204020204" charset="-122"/>
              <a:ea typeface="微软雅黑" panose="020B0503020204020204" charset="-122"/>
              <a:cs typeface="+mn-cs"/>
            </a:rPr>
            <a:t>订单管理</a:t>
          </a:r>
          <a:endParaRPr sz="1800" b="1" dirty="0">
            <a:solidFill>
              <a:prstClr val="white"/>
            </a:solidFill>
            <a:latin typeface="微软雅黑" panose="020B0503020204020204" charset="-122"/>
            <a:ea typeface="微软雅黑" panose="020B0503020204020204" charset="-122"/>
            <a:cs typeface="+mn-cs"/>
          </a:endParaRPr>
        </a:p>
      </dgm:t>
    </dgm:pt>
    <dgm:pt modelId="{3D1FDF19-D50E-4DCB-9447-B81BF327ECEB}" type="parTrans" cxnId="{3A17807D-852F-4705-9ACC-3B1A197C9C17}">
      <dgm:prSet/>
      <dgm:spPr/>
      <dgm:t>
        <a:bodyPr/>
        <a:lstStyle/>
        <a:p>
          <a:endParaRPr lang="zh-CN" altLang="en-US"/>
        </a:p>
      </dgm:t>
    </dgm:pt>
    <dgm:pt modelId="{3159BD11-9A03-46DB-BCCB-1EA0923D9930}" type="sibTrans" cxnId="{3A17807D-852F-4705-9ACC-3B1A197C9C17}">
      <dgm:prSet/>
      <dgm:spPr/>
      <dgm:t>
        <a:bodyPr/>
        <a:lstStyle/>
        <a:p>
          <a:endParaRPr lang="zh-CN" altLang="en-US"/>
        </a:p>
      </dgm:t>
    </dgm:pt>
    <dgm:pt modelId="{B13FE4CE-3EEC-4CF3-934A-A4C1F5465F0E}">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a:buNone/>
          </a:pPr>
          <a:r>
            <a:rPr lang="zh-CN" altLang="en-US" sz="1800" b="1" dirty="0">
              <a:solidFill>
                <a:prstClr val="white"/>
              </a:solidFill>
              <a:latin typeface="微软雅黑" panose="020B0503020204020204" charset="-122"/>
              <a:ea typeface="微软雅黑" panose="020B0503020204020204" charset="-122"/>
              <a:cs typeface="+mn-cs"/>
            </a:rPr>
            <a:t>收藏管理</a:t>
          </a:r>
          <a:endParaRPr sz="1800" b="1" dirty="0">
            <a:solidFill>
              <a:prstClr val="white"/>
            </a:solidFill>
            <a:latin typeface="微软雅黑" panose="020B0503020204020204" charset="-122"/>
            <a:ea typeface="微软雅黑" panose="020B0503020204020204" charset="-122"/>
            <a:cs typeface="+mn-cs"/>
          </a:endParaRPr>
        </a:p>
      </dgm:t>
    </dgm:pt>
    <dgm:pt modelId="{B910BAB0-8029-4C35-AFFD-698195BD0AA9}" type="parTrans" cxnId="{C33F4270-D5B2-4E0E-9A7D-EE48E83F5B4F}">
      <dgm:prSet/>
      <dgm:spPr/>
      <dgm:t>
        <a:bodyPr/>
        <a:lstStyle/>
        <a:p>
          <a:endParaRPr lang="zh-CN" altLang="en-US"/>
        </a:p>
      </dgm:t>
    </dgm:pt>
    <dgm:pt modelId="{34B9E5AE-A005-4909-A743-315331DAC97D}" type="sibTrans" cxnId="{C33F4270-D5B2-4E0E-9A7D-EE48E83F5B4F}">
      <dgm:prSet/>
      <dgm:spPr/>
      <dgm:t>
        <a:bodyPr/>
        <a:lstStyle/>
        <a:p>
          <a:endParaRPr lang="zh-CN" altLang="en-US"/>
        </a:p>
      </dgm:t>
    </dgm:pt>
    <dgm:pt modelId="{3CA3054B-E51D-4D4D-84D5-16380167837E}">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a:buNone/>
          </a:pPr>
          <a:r>
            <a:rPr lang="zh-CN" altLang="en-US" sz="1800" b="1" dirty="0">
              <a:solidFill>
                <a:prstClr val="white"/>
              </a:solidFill>
              <a:latin typeface="微软雅黑" panose="020B0503020204020204" charset="-122"/>
              <a:ea typeface="微软雅黑" panose="020B0503020204020204" charset="-122"/>
              <a:cs typeface="+mn-cs"/>
            </a:rPr>
            <a:t>综合统计</a:t>
          </a:r>
          <a:endParaRPr sz="1800" b="1" dirty="0">
            <a:solidFill>
              <a:prstClr val="white"/>
            </a:solidFill>
            <a:latin typeface="微软雅黑" panose="020B0503020204020204" charset="-122"/>
            <a:ea typeface="微软雅黑" panose="020B0503020204020204" charset="-122"/>
            <a:cs typeface="+mn-cs"/>
          </a:endParaRPr>
        </a:p>
      </dgm:t>
    </dgm:pt>
    <dgm:pt modelId="{3A3EA0AF-1119-42CC-990A-EB28D87D0CC2}" type="parTrans" cxnId="{EEFD7506-1952-48EB-9785-1D898F8FDBDC}">
      <dgm:prSet/>
      <dgm:spPr/>
      <dgm:t>
        <a:bodyPr/>
        <a:lstStyle/>
        <a:p>
          <a:endParaRPr lang="zh-CN" altLang="en-US"/>
        </a:p>
      </dgm:t>
    </dgm:pt>
    <dgm:pt modelId="{7EB60C13-0676-425A-91BE-E583F98922CB}" type="sibTrans" cxnId="{EEFD7506-1952-48EB-9785-1D898F8FDBDC}">
      <dgm:prSet/>
      <dgm:spPr/>
      <dgm:t>
        <a:bodyPr/>
        <a:lstStyle/>
        <a:p>
          <a:endParaRPr lang="zh-CN" altLang="en-US"/>
        </a:p>
      </dgm:t>
    </dgm:pt>
    <dgm:pt modelId="{725FE22F-4164-445F-B8BC-E7EC4F8791FD}">
      <dgm:prSet custT="1"/>
      <dgm:spPr>
        <a:solidFill>
          <a:srgbClr val="C00000"/>
        </a:solidFill>
      </dgm:spPr>
      <dgm:t>
        <a:bodyPr/>
        <a:lstStyle/>
        <a:p>
          <a:r>
            <a:rPr lang="zh-CN" altLang="en-US" sz="1600" b="1" dirty="0">
              <a:latin typeface="微软雅黑" panose="020B0503020204020204" pitchFamily="34" charset="-122"/>
              <a:ea typeface="微软雅黑" panose="020B0503020204020204" pitchFamily="34" charset="-122"/>
            </a:rPr>
            <a:t>订单概览</a:t>
          </a:r>
        </a:p>
      </dgm:t>
    </dgm:pt>
    <dgm:pt modelId="{ABA20EB5-477C-4EB9-9A60-D0882B34CB60}" type="parTrans" cxnId="{ABBD0591-C8C3-4470-8DF4-79D6E0AAE1F9}">
      <dgm:prSet/>
      <dgm:spPr/>
      <dgm:t>
        <a:bodyPr/>
        <a:lstStyle/>
        <a:p>
          <a:endParaRPr lang="zh-CN" altLang="en-US"/>
        </a:p>
      </dgm:t>
    </dgm:pt>
    <dgm:pt modelId="{31D09C4C-C7C7-4C9E-A113-06887F2C3870}" type="sibTrans" cxnId="{ABBD0591-C8C3-4470-8DF4-79D6E0AAE1F9}">
      <dgm:prSet/>
      <dgm:spPr/>
      <dgm:t>
        <a:bodyPr/>
        <a:lstStyle/>
        <a:p>
          <a:endParaRPr lang="zh-CN" altLang="en-US"/>
        </a:p>
      </dgm:t>
    </dgm:pt>
    <dgm:pt modelId="{C4251E33-9855-4861-94F9-C53F9E07FC3B}">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订单状态</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9311DF91-FC3D-494B-A43D-81B5F0FACED2}" type="parTrans" cxnId="{F841363B-8465-4551-AE8A-73354B4E47C9}">
      <dgm:prSet/>
      <dgm:spPr/>
      <dgm:t>
        <a:bodyPr/>
        <a:lstStyle/>
        <a:p>
          <a:endParaRPr lang="zh-CN" altLang="en-US"/>
        </a:p>
      </dgm:t>
    </dgm:pt>
    <dgm:pt modelId="{DD82A71F-D29D-458F-BAB7-51FC96B7B200}" type="sibTrans" cxnId="{F841363B-8465-4551-AE8A-73354B4E47C9}">
      <dgm:prSet/>
      <dgm:spPr/>
      <dgm:t>
        <a:bodyPr/>
        <a:lstStyle/>
        <a:p>
          <a:endParaRPr lang="zh-CN" altLang="en-US"/>
        </a:p>
      </dgm:t>
    </dgm:pt>
    <dgm:pt modelId="{E0A83BA3-95DD-4502-A979-841402895661}">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店铺收藏</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F50F9A42-1A36-4C09-AA69-DE4775B7386C}" type="parTrans" cxnId="{4B5A05A0-A91E-461B-A3AB-E83F20ED48AE}">
      <dgm:prSet/>
      <dgm:spPr/>
      <dgm:t>
        <a:bodyPr/>
        <a:lstStyle/>
        <a:p>
          <a:endParaRPr lang="zh-CN" altLang="en-US"/>
        </a:p>
      </dgm:t>
    </dgm:pt>
    <dgm:pt modelId="{4BF21743-593C-4CD3-8BF7-93CED0843391}" type="sibTrans" cxnId="{4B5A05A0-A91E-461B-A3AB-E83F20ED48AE}">
      <dgm:prSet/>
      <dgm:spPr/>
      <dgm:t>
        <a:bodyPr/>
        <a:lstStyle/>
        <a:p>
          <a:endParaRPr lang="zh-CN" altLang="en-US"/>
        </a:p>
      </dgm:t>
    </dgm:pt>
    <dgm:pt modelId="{7005FFC8-D1B4-4CC6-8B1D-707F051B8BB1}">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资金记录</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1A744EC7-4D26-4648-B074-1A8A798A300B}" type="parTrans" cxnId="{235DAB5B-D6AF-4F53-8119-463150402302}">
      <dgm:prSet/>
      <dgm:spPr/>
      <dgm:t>
        <a:bodyPr/>
        <a:lstStyle/>
        <a:p>
          <a:endParaRPr lang="zh-CN" altLang="en-US"/>
        </a:p>
      </dgm:t>
    </dgm:pt>
    <dgm:pt modelId="{B2B00814-0FB7-4E2D-9E28-7A47CB991841}" type="sibTrans" cxnId="{235DAB5B-D6AF-4F53-8119-463150402302}">
      <dgm:prSet/>
      <dgm:spPr/>
      <dgm:t>
        <a:bodyPr/>
        <a:lstStyle/>
        <a:p>
          <a:endParaRPr lang="zh-CN" altLang="en-US"/>
        </a:p>
      </dgm:t>
    </dgm:pt>
    <dgm:pt modelId="{28DE5AF4-E3A1-47E4-9554-891D3EC5DAE3}">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订单详情</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8005016D-E90B-4027-9308-FCD42F053A60}" type="parTrans" cxnId="{3729609E-50C6-42E4-84B2-17DAA4E25062}">
      <dgm:prSet/>
      <dgm:spPr/>
      <dgm:t>
        <a:bodyPr/>
        <a:lstStyle/>
        <a:p>
          <a:endParaRPr lang="zh-CN" altLang="en-US"/>
        </a:p>
      </dgm:t>
    </dgm:pt>
    <dgm:pt modelId="{F352F92C-47C1-4053-A600-9EB052AF3C89}" type="sibTrans" cxnId="{3729609E-50C6-42E4-84B2-17DAA4E25062}">
      <dgm:prSet/>
      <dgm:spPr/>
      <dgm:t>
        <a:bodyPr/>
        <a:lstStyle/>
        <a:p>
          <a:endParaRPr lang="zh-CN" altLang="en-US"/>
        </a:p>
      </dgm:t>
    </dgm:pt>
    <dgm:pt modelId="{B48630B5-87F3-45AC-AE60-9BBD822C139D}">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多供应商订单</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C3212737-4A8F-4132-9957-35F5CFF4C7E0}" type="parTrans" cxnId="{C29011D1-A7E7-4DFA-B1E9-61F1C78AA1BA}">
      <dgm:prSet/>
      <dgm:spPr/>
      <dgm:t>
        <a:bodyPr/>
        <a:lstStyle/>
        <a:p>
          <a:endParaRPr lang="zh-CN" altLang="en-US"/>
        </a:p>
      </dgm:t>
    </dgm:pt>
    <dgm:pt modelId="{A28DEB3D-B02D-4839-9B46-E7BF37777A1D}" type="sibTrans" cxnId="{C29011D1-A7E7-4DFA-B1E9-61F1C78AA1BA}">
      <dgm:prSet/>
      <dgm:spPr/>
      <dgm:t>
        <a:bodyPr/>
        <a:lstStyle/>
        <a:p>
          <a:endParaRPr lang="zh-CN" altLang="en-US"/>
        </a:p>
      </dgm:t>
    </dgm:pt>
    <dgm:pt modelId="{31F403AC-EFBB-42A0-AD60-2FF613D3C61D}">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物流详情</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AFE5533E-CE4B-4237-9E5C-ADB47B419A65}" type="parTrans" cxnId="{9B85346B-CD70-4EF4-A22D-97EC7AA3CEB3}">
      <dgm:prSet/>
      <dgm:spPr/>
      <dgm:t>
        <a:bodyPr/>
        <a:lstStyle/>
        <a:p>
          <a:endParaRPr lang="zh-CN" altLang="en-US"/>
        </a:p>
      </dgm:t>
    </dgm:pt>
    <dgm:pt modelId="{A673E5F2-E8DA-4DB9-9A61-FC644ED9A66C}" type="sibTrans" cxnId="{9B85346B-CD70-4EF4-A22D-97EC7AA3CEB3}">
      <dgm:prSet/>
      <dgm:spPr/>
      <dgm:t>
        <a:bodyPr/>
        <a:lstStyle/>
        <a:p>
          <a:endParaRPr lang="zh-CN" altLang="en-US"/>
        </a:p>
      </dgm:t>
    </dgm:pt>
    <dgm:pt modelId="{259A322B-C207-4728-8DC5-0DFA5014AE62}">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商品收藏</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E45BFC1D-F167-407D-A637-07F68935C550}" type="parTrans" cxnId="{0C28AE03-FF09-4DA6-8CF1-8A1FAD9D52F4}">
      <dgm:prSet/>
      <dgm:spPr/>
      <dgm:t>
        <a:bodyPr/>
        <a:lstStyle/>
        <a:p>
          <a:endParaRPr lang="zh-CN" altLang="en-US"/>
        </a:p>
      </dgm:t>
    </dgm:pt>
    <dgm:pt modelId="{366A384A-CC26-48FC-888C-37C9C470044B}" type="sibTrans" cxnId="{0C28AE03-FF09-4DA6-8CF1-8A1FAD9D52F4}">
      <dgm:prSet/>
      <dgm:spPr/>
      <dgm:t>
        <a:bodyPr/>
        <a:lstStyle/>
        <a:p>
          <a:endParaRPr lang="zh-CN" altLang="en-US"/>
        </a:p>
      </dgm:t>
    </dgm:pt>
    <dgm:pt modelId="{781478E3-E6C0-4AC3-94DE-262BEAC029B7}">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订单统计</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C645AC0D-DC16-4D05-82ED-F4145FCA6E74}" type="parTrans" cxnId="{9683DAEA-1792-4E97-ADA3-76D21A713F7D}">
      <dgm:prSet/>
      <dgm:spPr/>
      <dgm:t>
        <a:bodyPr/>
        <a:lstStyle/>
        <a:p>
          <a:endParaRPr lang="zh-CN" altLang="en-US"/>
        </a:p>
      </dgm:t>
    </dgm:pt>
    <dgm:pt modelId="{745D2391-3F4D-4046-95FD-5A4B62A38EEE}" type="sibTrans" cxnId="{9683DAEA-1792-4E97-ADA3-76D21A713F7D}">
      <dgm:prSet/>
      <dgm:spPr/>
      <dgm:t>
        <a:bodyPr/>
        <a:lstStyle/>
        <a:p>
          <a:endParaRPr lang="zh-CN" altLang="en-US"/>
        </a:p>
      </dgm:t>
    </dgm:pt>
    <dgm:pt modelId="{50631AD5-F87B-4EC7-8729-5CC452FF715C}">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金额统计</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766319B8-62B1-4C1D-BEEA-FB4774AD7FD1}" type="parTrans" cxnId="{44BF3EB3-4677-4279-89FC-7119C8A5E0EC}">
      <dgm:prSet/>
      <dgm:spPr/>
      <dgm:t>
        <a:bodyPr/>
        <a:lstStyle/>
        <a:p>
          <a:endParaRPr lang="zh-CN" altLang="en-US"/>
        </a:p>
      </dgm:t>
    </dgm:pt>
    <dgm:pt modelId="{5E1C8E53-FAC1-4AEC-91C6-BD673969ABDC}" type="sibTrans" cxnId="{44BF3EB3-4677-4279-89FC-7119C8A5E0EC}">
      <dgm:prSet/>
      <dgm:spPr/>
      <dgm:t>
        <a:bodyPr/>
        <a:lstStyle/>
        <a:p>
          <a:endParaRPr lang="zh-CN" altLang="en-US"/>
        </a:p>
      </dgm:t>
    </dgm:pt>
    <dgm:pt modelId="{0ABA3EC5-894C-4CC5-8733-218B10B93253}" type="pres">
      <dgm:prSet presAssocID="{28E55EEC-ABC8-4AAF-B8B1-148908BCC088}" presName="Name0" presStyleCnt="0">
        <dgm:presLayoutVars>
          <dgm:chPref val="1"/>
          <dgm:dir/>
          <dgm:animOne val="branch"/>
          <dgm:animLvl val="lvl"/>
          <dgm:resizeHandles/>
        </dgm:presLayoutVars>
      </dgm:prSet>
      <dgm:spPr/>
    </dgm:pt>
    <dgm:pt modelId="{3609FF47-D226-4704-AE4D-8C61FA4983B3}" type="pres">
      <dgm:prSet presAssocID="{C43B1118-531E-46DF-B25D-9D86A1BADED5}" presName="vertOne" presStyleCnt="0"/>
      <dgm:spPr/>
    </dgm:pt>
    <dgm:pt modelId="{18C4E90C-BE2C-4C87-BFA9-C04BC4F8277A}" type="pres">
      <dgm:prSet presAssocID="{C43B1118-531E-46DF-B25D-9D86A1BADED5}" presName="txOne" presStyleLbl="node0" presStyleIdx="0" presStyleCnt="1" custScaleY="78386">
        <dgm:presLayoutVars>
          <dgm:chPref val="3"/>
        </dgm:presLayoutVars>
      </dgm:prSet>
      <dgm:spPr/>
    </dgm:pt>
    <dgm:pt modelId="{82090E4D-ED5A-4C5C-B1FB-02C500F27E20}" type="pres">
      <dgm:prSet presAssocID="{C43B1118-531E-46DF-B25D-9D86A1BADED5}" presName="parTransOne" presStyleCnt="0"/>
      <dgm:spPr/>
    </dgm:pt>
    <dgm:pt modelId="{824008DE-E220-4FB6-BCEF-9AABC8C9F9EA}" type="pres">
      <dgm:prSet presAssocID="{C43B1118-531E-46DF-B25D-9D86A1BADED5}" presName="horzOne" presStyleCnt="0"/>
      <dgm:spPr/>
    </dgm:pt>
    <dgm:pt modelId="{8BE7177D-3580-42C2-9B87-3DE0B866D8B2}" type="pres">
      <dgm:prSet presAssocID="{A9BA2291-AC38-464B-B745-48B265A44C03}" presName="vertTwo" presStyleCnt="0"/>
      <dgm:spPr/>
    </dgm:pt>
    <dgm:pt modelId="{B1FF07CE-EACC-453F-B5A5-DEBE343C225A}" type="pres">
      <dgm:prSet presAssocID="{A9BA2291-AC38-464B-B745-48B265A44C03}" presName="txTwo" presStyleLbl="node2" presStyleIdx="0" presStyleCnt="7" custScaleY="78906">
        <dgm:presLayoutVars>
          <dgm:chPref val="3"/>
        </dgm:presLayoutVars>
      </dgm:prSet>
      <dgm:spPr/>
    </dgm:pt>
    <dgm:pt modelId="{92842E80-BD48-4142-8413-7DAAC823BCFE}" type="pres">
      <dgm:prSet presAssocID="{A9BA2291-AC38-464B-B745-48B265A44C03}" presName="parTransTwo" presStyleCnt="0"/>
      <dgm:spPr/>
    </dgm:pt>
    <dgm:pt modelId="{4C63AAC5-A9F3-4077-83C1-183CE2A68CE5}" type="pres">
      <dgm:prSet presAssocID="{A9BA2291-AC38-464B-B745-48B265A44C03}" presName="horzTwo" presStyleCnt="0"/>
      <dgm:spPr/>
    </dgm:pt>
    <dgm:pt modelId="{61EF259B-FF6C-4D7B-A337-FCD99C428A6A}" type="pres">
      <dgm:prSet presAssocID="{EA7FAB09-DE9F-4EF2-9948-D56933CBD616}" presName="vertThree" presStyleCnt="0"/>
      <dgm:spPr/>
    </dgm:pt>
    <dgm:pt modelId="{47279968-74AD-4447-B2B1-826C19DFDB5D}" type="pres">
      <dgm:prSet presAssocID="{EA7FAB09-DE9F-4EF2-9948-D56933CBD616}" presName="txThree" presStyleLbl="node3" presStyleIdx="0" presStyleCnt="22" custScaleX="100366" custScaleY="145843">
        <dgm:presLayoutVars>
          <dgm:chPref val="3"/>
        </dgm:presLayoutVars>
      </dgm:prSet>
      <dgm:spPr>
        <a:xfrm>
          <a:off x="30793" y="2644384"/>
          <a:ext cx="1385962" cy="2081373"/>
        </a:xfrm>
        <a:prstGeom prst="roundRect">
          <a:avLst>
            <a:gd name="adj" fmla="val 10000"/>
          </a:avLst>
        </a:prstGeom>
      </dgm:spPr>
    </dgm:pt>
    <dgm:pt modelId="{0CBB7901-2236-4703-92D7-47C4F6F48946}" type="pres">
      <dgm:prSet presAssocID="{EA7FAB09-DE9F-4EF2-9948-D56933CBD616}" presName="horzThree" presStyleCnt="0"/>
      <dgm:spPr/>
    </dgm:pt>
    <dgm:pt modelId="{9582ED0C-FD52-498D-976C-E959389429BC}" type="pres">
      <dgm:prSet presAssocID="{0C4DD758-B44E-4228-9721-B9C7B1246848}" presName="sibSpaceThree" presStyleCnt="0"/>
      <dgm:spPr/>
    </dgm:pt>
    <dgm:pt modelId="{B8F6F038-3038-4FEC-8BA1-316BF88493B1}" type="pres">
      <dgm:prSet presAssocID="{E8422DD5-A035-4CD2-A5D9-2421F522ACF0}" presName="vertThree" presStyleCnt="0"/>
      <dgm:spPr/>
    </dgm:pt>
    <dgm:pt modelId="{E14EAB2C-FEE5-446B-BA95-AB92427CE4BD}" type="pres">
      <dgm:prSet presAssocID="{E8422DD5-A035-4CD2-A5D9-2421F522ACF0}" presName="txThree" presStyleLbl="node3" presStyleIdx="1" presStyleCnt="22" custScaleX="100366" custScaleY="145843">
        <dgm:presLayoutVars>
          <dgm:chPref val="3"/>
        </dgm:presLayoutVars>
      </dgm:prSet>
      <dgm:spPr/>
    </dgm:pt>
    <dgm:pt modelId="{3838BDB7-C20C-4D2E-92B3-430BAAE396EF}" type="pres">
      <dgm:prSet presAssocID="{E8422DD5-A035-4CD2-A5D9-2421F522ACF0}" presName="horzThree" presStyleCnt="0"/>
      <dgm:spPr/>
    </dgm:pt>
    <dgm:pt modelId="{2019A21C-F661-4F0E-95A2-1106CEC32956}" type="pres">
      <dgm:prSet presAssocID="{44AFD487-B736-4AB5-9DDA-439A259DBE4D}" presName="sibSpaceTwo" presStyleCnt="0"/>
      <dgm:spPr/>
    </dgm:pt>
    <dgm:pt modelId="{80CF2A23-36EB-4F23-885A-3D5D39960BC2}" type="pres">
      <dgm:prSet presAssocID="{0908F867-1516-41D7-A637-C74CA7F507D9}" presName="vertTwo" presStyleCnt="0"/>
      <dgm:spPr/>
    </dgm:pt>
    <dgm:pt modelId="{41C3EB36-5023-42E9-BFE3-DC734629683C}" type="pres">
      <dgm:prSet presAssocID="{0908F867-1516-41D7-A637-C74CA7F507D9}" presName="txTwo" presStyleLbl="node2" presStyleIdx="1" presStyleCnt="7" custScaleY="78906">
        <dgm:presLayoutVars>
          <dgm:chPref val="3"/>
        </dgm:presLayoutVars>
      </dgm:prSet>
      <dgm:spPr/>
    </dgm:pt>
    <dgm:pt modelId="{6EC87E36-1373-4FA9-9F67-F780F0E649A0}" type="pres">
      <dgm:prSet presAssocID="{0908F867-1516-41D7-A637-C74CA7F507D9}" presName="parTransTwo" presStyleCnt="0"/>
      <dgm:spPr/>
    </dgm:pt>
    <dgm:pt modelId="{6B48CF30-45FE-4173-8AA4-57DC95B70AD1}" type="pres">
      <dgm:prSet presAssocID="{0908F867-1516-41D7-A637-C74CA7F507D9}" presName="horzTwo" presStyleCnt="0"/>
      <dgm:spPr/>
    </dgm:pt>
    <dgm:pt modelId="{424718AA-463A-4C34-AD34-4A00C7E9CEDA}" type="pres">
      <dgm:prSet presAssocID="{31B0A63B-9E92-4BC0-9610-635AC6C4C52B}" presName="vertThree" presStyleCnt="0"/>
      <dgm:spPr/>
    </dgm:pt>
    <dgm:pt modelId="{48137DAA-679B-40C7-B8CD-1154370CCB3E}" type="pres">
      <dgm:prSet presAssocID="{31B0A63B-9E92-4BC0-9610-635AC6C4C52B}" presName="txThree" presStyleLbl="node3" presStyleIdx="2" presStyleCnt="22" custScaleX="100366" custScaleY="145843">
        <dgm:presLayoutVars>
          <dgm:chPref val="3"/>
        </dgm:presLayoutVars>
      </dgm:prSet>
      <dgm:spPr/>
    </dgm:pt>
    <dgm:pt modelId="{304F4BC9-0192-4429-A42C-6727AD6C872D}" type="pres">
      <dgm:prSet presAssocID="{31B0A63B-9E92-4BC0-9610-635AC6C4C52B}" presName="horzThree" presStyleCnt="0"/>
      <dgm:spPr/>
    </dgm:pt>
    <dgm:pt modelId="{C5FB6A4F-290D-4210-9598-E3832F831C78}" type="pres">
      <dgm:prSet presAssocID="{9392C3F5-EF20-4F90-8E32-F70E59AEA6B4}" presName="sibSpaceThree" presStyleCnt="0"/>
      <dgm:spPr/>
    </dgm:pt>
    <dgm:pt modelId="{E6264FC0-FE2D-438D-97F8-8AE5F39D63FA}" type="pres">
      <dgm:prSet presAssocID="{DC72E9A0-FFFE-4A56-A1D0-1C0F25B44441}" presName="vertThree" presStyleCnt="0"/>
      <dgm:spPr/>
    </dgm:pt>
    <dgm:pt modelId="{BFB8A34C-39C6-4459-A186-2F6574E5C545}" type="pres">
      <dgm:prSet presAssocID="{DC72E9A0-FFFE-4A56-A1D0-1C0F25B44441}" presName="txThree" presStyleLbl="node3" presStyleIdx="3" presStyleCnt="22" custScaleX="100366" custScaleY="145843">
        <dgm:presLayoutVars>
          <dgm:chPref val="3"/>
        </dgm:presLayoutVars>
      </dgm:prSet>
      <dgm:spPr/>
    </dgm:pt>
    <dgm:pt modelId="{F146FB69-D5B6-4F56-B49F-CF7DD5F34C36}" type="pres">
      <dgm:prSet presAssocID="{DC72E9A0-FFFE-4A56-A1D0-1C0F25B44441}" presName="horzThree" presStyleCnt="0"/>
      <dgm:spPr/>
    </dgm:pt>
    <dgm:pt modelId="{C55CEBCA-FB8C-461B-90B2-B1A8173B1937}" type="pres">
      <dgm:prSet presAssocID="{6E135DC5-61BA-4F51-A30D-4E2E8195675D}" presName="sibSpaceThree" presStyleCnt="0"/>
      <dgm:spPr/>
    </dgm:pt>
    <dgm:pt modelId="{2995BA9B-8239-4FEC-BC57-8286088C7489}" type="pres">
      <dgm:prSet presAssocID="{30B12729-C948-4055-AF87-CC7AA081DFF6}" presName="vertThree" presStyleCnt="0"/>
      <dgm:spPr/>
    </dgm:pt>
    <dgm:pt modelId="{BA5FE3F9-9C5E-4AB0-BF17-E32F4485CACF}" type="pres">
      <dgm:prSet presAssocID="{30B12729-C948-4055-AF87-CC7AA081DFF6}" presName="txThree" presStyleLbl="node3" presStyleIdx="4" presStyleCnt="22" custScaleX="100366" custScaleY="145843">
        <dgm:presLayoutVars>
          <dgm:chPref val="3"/>
        </dgm:presLayoutVars>
      </dgm:prSet>
      <dgm:spPr/>
    </dgm:pt>
    <dgm:pt modelId="{141FA55C-6890-4EFD-BE1C-5359DD633367}" type="pres">
      <dgm:prSet presAssocID="{30B12729-C948-4055-AF87-CC7AA081DFF6}" presName="horzThree" presStyleCnt="0"/>
      <dgm:spPr/>
    </dgm:pt>
    <dgm:pt modelId="{49C8FA8D-7DBB-4A15-9A7F-B549BC597B9B}" type="pres">
      <dgm:prSet presAssocID="{8D695504-3EEB-462C-9FC6-EB2A816C1ECA}" presName="sibSpaceThree" presStyleCnt="0"/>
      <dgm:spPr/>
    </dgm:pt>
    <dgm:pt modelId="{420B3902-5593-4B67-A120-95AA5EFC0C96}" type="pres">
      <dgm:prSet presAssocID="{725FE22F-4164-445F-B8BC-E7EC4F8791FD}" presName="vertThree" presStyleCnt="0"/>
      <dgm:spPr/>
    </dgm:pt>
    <dgm:pt modelId="{27F6145B-F94B-46DB-9324-AC0E0DF6024E}" type="pres">
      <dgm:prSet presAssocID="{725FE22F-4164-445F-B8BC-E7EC4F8791FD}" presName="txThree" presStyleLbl="node3" presStyleIdx="5" presStyleCnt="22" custScaleX="100366" custScaleY="145843">
        <dgm:presLayoutVars>
          <dgm:chPref val="3"/>
        </dgm:presLayoutVars>
      </dgm:prSet>
      <dgm:spPr/>
    </dgm:pt>
    <dgm:pt modelId="{CC7E5FD6-0873-43B0-9368-228058779BAE}" type="pres">
      <dgm:prSet presAssocID="{725FE22F-4164-445F-B8BC-E7EC4F8791FD}" presName="horzThree" presStyleCnt="0"/>
      <dgm:spPr/>
    </dgm:pt>
    <dgm:pt modelId="{B323F18C-4762-440A-96C3-EABC9D4B8E26}" type="pres">
      <dgm:prSet presAssocID="{5BAFB0A6-5D51-4351-814F-2A3759321183}" presName="sibSpaceTwo" presStyleCnt="0"/>
      <dgm:spPr/>
    </dgm:pt>
    <dgm:pt modelId="{35787519-FC4B-44DA-82B5-B0B6918302C4}" type="pres">
      <dgm:prSet presAssocID="{2953606B-7636-4CBA-BB99-B2229485E5FA}" presName="vertTwo" presStyleCnt="0"/>
      <dgm:spPr/>
    </dgm:pt>
    <dgm:pt modelId="{E95BCC40-8465-42D2-94DF-25793E70BD06}" type="pres">
      <dgm:prSet presAssocID="{2953606B-7636-4CBA-BB99-B2229485E5FA}" presName="txTwo" presStyleLbl="node2" presStyleIdx="2" presStyleCnt="7" custScaleY="78906">
        <dgm:presLayoutVars>
          <dgm:chPref val="3"/>
        </dgm:presLayoutVars>
      </dgm:prSet>
      <dgm:spPr>
        <a:xfrm>
          <a:off x="4857638" y="1320302"/>
          <a:ext cx="2018298" cy="1126093"/>
        </a:xfrm>
        <a:prstGeom prst="roundRect">
          <a:avLst>
            <a:gd name="adj" fmla="val 10000"/>
          </a:avLst>
        </a:prstGeom>
      </dgm:spPr>
    </dgm:pt>
    <dgm:pt modelId="{DE13DDF0-98DD-45E8-AD62-49ADFCBA2480}" type="pres">
      <dgm:prSet presAssocID="{2953606B-7636-4CBA-BB99-B2229485E5FA}" presName="parTransTwo" presStyleCnt="0"/>
      <dgm:spPr/>
    </dgm:pt>
    <dgm:pt modelId="{D8FD7F06-67B0-46BD-8866-CE65AEC01ADA}" type="pres">
      <dgm:prSet presAssocID="{2953606B-7636-4CBA-BB99-B2229485E5FA}" presName="horzTwo" presStyleCnt="0"/>
      <dgm:spPr/>
    </dgm:pt>
    <dgm:pt modelId="{5EF88EA4-A367-4802-B14D-110E62282298}" type="pres">
      <dgm:prSet presAssocID="{5236C27A-A217-4842-9577-2506CD2FD62F}" presName="vertThree" presStyleCnt="0"/>
      <dgm:spPr/>
    </dgm:pt>
    <dgm:pt modelId="{64B8939A-52CE-4154-9411-4F8397495ECA}" type="pres">
      <dgm:prSet presAssocID="{5236C27A-A217-4842-9577-2506CD2FD62F}" presName="txThree" presStyleLbl="node3" presStyleIdx="6" presStyleCnt="22" custScaleY="145771">
        <dgm:presLayoutVars>
          <dgm:chPref val="3"/>
        </dgm:presLayoutVars>
      </dgm:prSet>
      <dgm:spPr/>
    </dgm:pt>
    <dgm:pt modelId="{C4451BA3-8154-4E52-A8E4-C878E6BC279A}" type="pres">
      <dgm:prSet presAssocID="{5236C27A-A217-4842-9577-2506CD2FD62F}" presName="horzThree" presStyleCnt="0"/>
      <dgm:spPr/>
    </dgm:pt>
    <dgm:pt modelId="{7920DAE5-B174-41F1-8D83-D288B7EDC52C}" type="pres">
      <dgm:prSet presAssocID="{41AEA73C-1B69-4CEA-B883-0D7CCD7DE99B}" presName="sibSpaceThree" presStyleCnt="0"/>
      <dgm:spPr/>
    </dgm:pt>
    <dgm:pt modelId="{95E65BDA-37FF-402A-97AF-0973AF9176F5}" type="pres">
      <dgm:prSet presAssocID="{8AE101F1-0B6B-4AC6-AB18-2B1AB00C5642}" presName="vertThree" presStyleCnt="0"/>
      <dgm:spPr/>
    </dgm:pt>
    <dgm:pt modelId="{657D70A7-D8D5-44F6-9875-B3B76ACDBAB6}" type="pres">
      <dgm:prSet presAssocID="{8AE101F1-0B6B-4AC6-AB18-2B1AB00C5642}" presName="txThree" presStyleLbl="node3" presStyleIdx="7" presStyleCnt="22" custScaleY="145771">
        <dgm:presLayoutVars>
          <dgm:chPref val="3"/>
        </dgm:presLayoutVars>
      </dgm:prSet>
      <dgm:spPr/>
    </dgm:pt>
    <dgm:pt modelId="{37B23139-9896-4995-BDC5-E52EEB90E605}" type="pres">
      <dgm:prSet presAssocID="{8AE101F1-0B6B-4AC6-AB18-2B1AB00C5642}" presName="horzThree" presStyleCnt="0"/>
      <dgm:spPr/>
    </dgm:pt>
    <dgm:pt modelId="{9BCCC653-B4CF-4983-8C0A-B08721676A41}" type="pres">
      <dgm:prSet presAssocID="{A60A82A0-8E61-415F-982A-6409CBE5A391}" presName="sibSpaceThree" presStyleCnt="0"/>
      <dgm:spPr/>
    </dgm:pt>
    <dgm:pt modelId="{7D6844F8-C63F-45AF-ADE0-AD3BE9041AF0}" type="pres">
      <dgm:prSet presAssocID="{D1AAE264-9DE0-4D11-BB46-E92BE8488B95}" presName="vertThree" presStyleCnt="0"/>
      <dgm:spPr/>
    </dgm:pt>
    <dgm:pt modelId="{DFD831DF-649A-4FE8-BF76-1C707D7C9429}" type="pres">
      <dgm:prSet presAssocID="{D1AAE264-9DE0-4D11-BB46-E92BE8488B95}" presName="txThree" presStyleLbl="node3" presStyleIdx="8" presStyleCnt="22" custScaleY="145771">
        <dgm:presLayoutVars>
          <dgm:chPref val="3"/>
        </dgm:presLayoutVars>
      </dgm:prSet>
      <dgm:spPr>
        <a:xfrm>
          <a:off x="7426607" y="2644384"/>
          <a:ext cx="582105" cy="2080346"/>
        </a:xfrm>
        <a:prstGeom prst="roundRect">
          <a:avLst>
            <a:gd name="adj" fmla="val 10000"/>
          </a:avLst>
        </a:prstGeom>
      </dgm:spPr>
    </dgm:pt>
    <dgm:pt modelId="{AC72B8D0-4D0D-4EDB-AAE9-1DDED91B8F42}" type="pres">
      <dgm:prSet presAssocID="{D1AAE264-9DE0-4D11-BB46-E92BE8488B95}" presName="horzThree" presStyleCnt="0"/>
      <dgm:spPr/>
    </dgm:pt>
    <dgm:pt modelId="{93416A82-2887-451E-9635-08BF97E29480}" type="pres">
      <dgm:prSet presAssocID="{2A7B6C7E-9D7D-47CB-BB4F-E2C0A9138A59}" presName="sibSpaceTwo" presStyleCnt="0"/>
      <dgm:spPr/>
    </dgm:pt>
    <dgm:pt modelId="{D38BF64E-4C97-4A24-AABD-67A28A8EDCA7}" type="pres">
      <dgm:prSet presAssocID="{6850EDEA-E3FD-4146-ABA5-C7E48C410A72}" presName="vertTwo" presStyleCnt="0"/>
      <dgm:spPr/>
    </dgm:pt>
    <dgm:pt modelId="{C1CB070B-FD97-44C1-852B-3DF803DD40FA}" type="pres">
      <dgm:prSet presAssocID="{6850EDEA-E3FD-4146-ABA5-C7E48C410A72}" presName="txTwo" presStyleLbl="node2" presStyleIdx="3" presStyleCnt="7" custScaleY="78906">
        <dgm:presLayoutVars>
          <dgm:chPref val="3"/>
        </dgm:presLayoutVars>
      </dgm:prSet>
      <dgm:spPr>
        <a:xfrm>
          <a:off x="11146867" y="1320302"/>
          <a:ext cx="556697" cy="1126093"/>
        </a:xfrm>
        <a:prstGeom prst="roundRect">
          <a:avLst>
            <a:gd name="adj" fmla="val 10000"/>
          </a:avLst>
        </a:prstGeom>
      </dgm:spPr>
    </dgm:pt>
    <dgm:pt modelId="{2148E65A-2E83-45F9-9E31-54C42EA253CA}" type="pres">
      <dgm:prSet presAssocID="{6850EDEA-E3FD-4146-ABA5-C7E48C410A72}" presName="parTransTwo" presStyleCnt="0"/>
      <dgm:spPr/>
    </dgm:pt>
    <dgm:pt modelId="{6229AF0C-980E-41AB-89EA-71CC12E781F9}" type="pres">
      <dgm:prSet presAssocID="{6850EDEA-E3FD-4146-ABA5-C7E48C410A72}" presName="horzTwo" presStyleCnt="0"/>
      <dgm:spPr/>
    </dgm:pt>
    <dgm:pt modelId="{0B2B3BE1-4CF2-4AED-A598-CF51A4E08496}" type="pres">
      <dgm:prSet presAssocID="{DFC94B8E-4BA5-4AA6-997A-64DCCAE6840A}" presName="vertThree" presStyleCnt="0"/>
      <dgm:spPr/>
    </dgm:pt>
    <dgm:pt modelId="{2CF8291C-9B4F-4352-A7B6-34CCE6B6BE17}" type="pres">
      <dgm:prSet presAssocID="{DFC94B8E-4BA5-4AA6-997A-64DCCAE6840A}" presName="txThree" presStyleLbl="node3" presStyleIdx="9" presStyleCnt="22" custScaleY="145771">
        <dgm:presLayoutVars>
          <dgm:chPref val="3"/>
        </dgm:presLayoutVars>
      </dgm:prSet>
      <dgm:spPr>
        <a:xfrm>
          <a:off x="9712893" y="2644384"/>
          <a:ext cx="480839" cy="2080346"/>
        </a:xfrm>
        <a:prstGeom prst="roundRect">
          <a:avLst>
            <a:gd name="adj" fmla="val 10000"/>
          </a:avLst>
        </a:prstGeom>
      </dgm:spPr>
    </dgm:pt>
    <dgm:pt modelId="{24C25786-9C58-4969-A8DA-AD04802B2BEE}" type="pres">
      <dgm:prSet presAssocID="{DFC94B8E-4BA5-4AA6-997A-64DCCAE6840A}" presName="horzThree" presStyleCnt="0"/>
      <dgm:spPr/>
    </dgm:pt>
    <dgm:pt modelId="{6B566E1A-0C6C-4776-99F2-17A4358BC9E2}" type="pres">
      <dgm:prSet presAssocID="{AE919FBD-E448-4476-B3EE-3005D893219E}" presName="sibSpaceThree" presStyleCnt="0"/>
      <dgm:spPr/>
    </dgm:pt>
    <dgm:pt modelId="{DE161447-99DD-49BC-84AE-BFFA77356AFA}" type="pres">
      <dgm:prSet presAssocID="{FC2B0E19-F686-49F1-AB6C-021AFC9CA973}" presName="vertThree" presStyleCnt="0"/>
      <dgm:spPr/>
    </dgm:pt>
    <dgm:pt modelId="{4A085E9F-297F-4D09-A573-E9E3E0030417}" type="pres">
      <dgm:prSet presAssocID="{FC2B0E19-F686-49F1-AB6C-021AFC9CA973}" presName="txThree" presStyleLbl="node3" presStyleIdx="10" presStyleCnt="22" custScaleY="145771">
        <dgm:presLayoutVars>
          <dgm:chPref val="3"/>
        </dgm:presLayoutVars>
      </dgm:prSet>
      <dgm:spPr>
        <a:xfrm>
          <a:off x="10213537" y="2644384"/>
          <a:ext cx="480839" cy="2080346"/>
        </a:xfrm>
        <a:prstGeom prst="roundRect">
          <a:avLst>
            <a:gd name="adj" fmla="val 10000"/>
          </a:avLst>
        </a:prstGeom>
      </dgm:spPr>
    </dgm:pt>
    <dgm:pt modelId="{EA8899B2-1670-4F40-92C6-AE0C57C6DB20}" type="pres">
      <dgm:prSet presAssocID="{FC2B0E19-F686-49F1-AB6C-021AFC9CA973}" presName="horzThree" presStyleCnt="0"/>
      <dgm:spPr/>
    </dgm:pt>
    <dgm:pt modelId="{45AD86A6-E380-449A-B0FE-9C2C23B669BC}" type="pres">
      <dgm:prSet presAssocID="{A7A6A363-6877-4262-B22E-63450C566EAD}" presName="sibSpaceThree" presStyleCnt="0"/>
      <dgm:spPr/>
    </dgm:pt>
    <dgm:pt modelId="{3D5DEA9A-A9B3-4DED-8B16-E9192FED718C}" type="pres">
      <dgm:prSet presAssocID="{E0D7E2C7-B130-4E70-9477-782EE6265C22}" presName="vertThree" presStyleCnt="0"/>
      <dgm:spPr/>
    </dgm:pt>
    <dgm:pt modelId="{827DC35A-46D3-45CE-BF0B-9DAB3CD547AA}" type="pres">
      <dgm:prSet presAssocID="{E0D7E2C7-B130-4E70-9477-782EE6265C22}" presName="txThree" presStyleLbl="node3" presStyleIdx="11" presStyleCnt="22" custScaleY="145771">
        <dgm:presLayoutVars>
          <dgm:chPref val="3"/>
        </dgm:presLayoutVars>
      </dgm:prSet>
      <dgm:spPr>
        <a:xfrm>
          <a:off x="10714181" y="2644384"/>
          <a:ext cx="480839" cy="2080346"/>
        </a:xfrm>
        <a:prstGeom prst="roundRect">
          <a:avLst>
            <a:gd name="adj" fmla="val 10000"/>
          </a:avLst>
        </a:prstGeom>
      </dgm:spPr>
    </dgm:pt>
    <dgm:pt modelId="{ED4B4B11-123B-4AC8-BC25-5633B0D26A2C}" type="pres">
      <dgm:prSet presAssocID="{E0D7E2C7-B130-4E70-9477-782EE6265C22}" presName="horzThree" presStyleCnt="0"/>
      <dgm:spPr/>
    </dgm:pt>
    <dgm:pt modelId="{7CBFE652-3173-47EC-AB0F-CFCBC9A084CA}" type="pres">
      <dgm:prSet presAssocID="{0AA65309-F0D8-465F-A7F3-C73B5146C2EF}" presName="sibSpaceThree" presStyleCnt="0"/>
      <dgm:spPr/>
    </dgm:pt>
    <dgm:pt modelId="{67E9B405-A4FC-49B8-A3B3-F7A13BBD2BF8}" type="pres">
      <dgm:prSet presAssocID="{1F487982-9406-4D94-8A8F-FD61823C098E}" presName="vertThree" presStyleCnt="0"/>
      <dgm:spPr/>
    </dgm:pt>
    <dgm:pt modelId="{76B0349D-1B8C-45AC-81EA-AECEEAE5F92B}" type="pres">
      <dgm:prSet presAssocID="{1F487982-9406-4D94-8A8F-FD61823C098E}" presName="txThree" presStyleLbl="node3" presStyleIdx="12" presStyleCnt="22" custScaleY="145771">
        <dgm:presLayoutVars>
          <dgm:chPref val="3"/>
        </dgm:presLayoutVars>
      </dgm:prSet>
      <dgm:spPr>
        <a:xfrm>
          <a:off x="11214824" y="2644384"/>
          <a:ext cx="480839" cy="2080346"/>
        </a:xfrm>
        <a:prstGeom prst="roundRect">
          <a:avLst>
            <a:gd name="adj" fmla="val 10000"/>
          </a:avLst>
        </a:prstGeom>
      </dgm:spPr>
    </dgm:pt>
    <dgm:pt modelId="{8DA81B1C-3744-4F41-9C00-AAA3E99C1B75}" type="pres">
      <dgm:prSet presAssocID="{1F487982-9406-4D94-8A8F-FD61823C098E}" presName="horzThree" presStyleCnt="0"/>
      <dgm:spPr/>
    </dgm:pt>
    <dgm:pt modelId="{76039E01-495C-4C67-B036-98C2610F9150}" type="pres">
      <dgm:prSet presAssocID="{82A87224-E37F-4B8E-B529-A50DFF1683E2}" presName="sibSpaceTwo" presStyleCnt="0"/>
      <dgm:spPr/>
    </dgm:pt>
    <dgm:pt modelId="{B2D5FFF2-DE99-4F0E-8830-6A711C895B6A}" type="pres">
      <dgm:prSet presAssocID="{6915758B-4C65-43DC-8E56-99AA47DF2663}" presName="vertTwo" presStyleCnt="0"/>
      <dgm:spPr/>
    </dgm:pt>
    <dgm:pt modelId="{6B240A95-3531-4855-95F7-7F42015EB6E8}" type="pres">
      <dgm:prSet presAssocID="{6915758B-4C65-43DC-8E56-99AA47DF2663}" presName="txTwo" presStyleLbl="node2" presStyleIdx="4" presStyleCnt="7" custScaleY="78906">
        <dgm:presLayoutVars>
          <dgm:chPref val="3"/>
        </dgm:presLayoutVars>
      </dgm:prSet>
      <dgm:spPr>
        <a:prstGeom prst="roundRect">
          <a:avLst>
            <a:gd name="adj" fmla="val 10000"/>
          </a:avLst>
        </a:prstGeom>
      </dgm:spPr>
    </dgm:pt>
    <dgm:pt modelId="{465EA2B0-F7A7-4C7F-8FD9-FB827B091E28}" type="pres">
      <dgm:prSet presAssocID="{6915758B-4C65-43DC-8E56-99AA47DF2663}" presName="parTransTwo" presStyleCnt="0"/>
      <dgm:spPr/>
    </dgm:pt>
    <dgm:pt modelId="{4998AF62-E948-403C-85D6-459CEB37C5D6}" type="pres">
      <dgm:prSet presAssocID="{6915758B-4C65-43DC-8E56-99AA47DF2663}" presName="horzTwo" presStyleCnt="0"/>
      <dgm:spPr/>
    </dgm:pt>
    <dgm:pt modelId="{FB903D9C-24CC-4A37-822F-2A2DEB9098A6}" type="pres">
      <dgm:prSet presAssocID="{C4251E33-9855-4861-94F9-C53F9E07FC3B}" presName="vertThree" presStyleCnt="0"/>
      <dgm:spPr/>
    </dgm:pt>
    <dgm:pt modelId="{4E6BDC53-876F-427B-A2EF-FCF1049BCF6F}" type="pres">
      <dgm:prSet presAssocID="{C4251E33-9855-4861-94F9-C53F9E07FC3B}" presName="txThree" presStyleLbl="node3" presStyleIdx="13" presStyleCnt="22" custScaleY="145771">
        <dgm:presLayoutVars>
          <dgm:chPref val="3"/>
        </dgm:presLayoutVars>
      </dgm:prSet>
      <dgm:spPr>
        <a:prstGeom prst="roundRect">
          <a:avLst>
            <a:gd name="adj" fmla="val 10000"/>
          </a:avLst>
        </a:prstGeom>
      </dgm:spPr>
    </dgm:pt>
    <dgm:pt modelId="{3EEB002D-ABDE-4A92-A5F5-415E89D1AA86}" type="pres">
      <dgm:prSet presAssocID="{C4251E33-9855-4861-94F9-C53F9E07FC3B}" presName="horzThree" presStyleCnt="0"/>
      <dgm:spPr/>
    </dgm:pt>
    <dgm:pt modelId="{DBED8729-7B8C-4BAD-A035-56E751D6D5DD}" type="pres">
      <dgm:prSet presAssocID="{DD82A71F-D29D-458F-BAB7-51FC96B7B200}" presName="sibSpaceThree" presStyleCnt="0"/>
      <dgm:spPr/>
    </dgm:pt>
    <dgm:pt modelId="{5A6CE034-C495-4731-AF20-4EAF0FFB1646}" type="pres">
      <dgm:prSet presAssocID="{28DE5AF4-E3A1-47E4-9554-891D3EC5DAE3}" presName="vertThree" presStyleCnt="0"/>
      <dgm:spPr/>
    </dgm:pt>
    <dgm:pt modelId="{DF9EAFE1-247B-4B1B-8F9E-FA6E2FB290FC}" type="pres">
      <dgm:prSet presAssocID="{28DE5AF4-E3A1-47E4-9554-891D3EC5DAE3}" presName="txThree" presStyleLbl="node3" presStyleIdx="14" presStyleCnt="22" custScaleY="145771">
        <dgm:presLayoutVars>
          <dgm:chPref val="3"/>
        </dgm:presLayoutVars>
      </dgm:prSet>
      <dgm:spPr>
        <a:prstGeom prst="roundRect">
          <a:avLst>
            <a:gd name="adj" fmla="val 10000"/>
          </a:avLst>
        </a:prstGeom>
      </dgm:spPr>
    </dgm:pt>
    <dgm:pt modelId="{A8BD0001-E2BD-4DD0-8597-7958241477CE}" type="pres">
      <dgm:prSet presAssocID="{28DE5AF4-E3A1-47E4-9554-891D3EC5DAE3}" presName="horzThree" presStyleCnt="0"/>
      <dgm:spPr/>
    </dgm:pt>
    <dgm:pt modelId="{393B4233-72E1-414B-BCCC-15BCA275F3D7}" type="pres">
      <dgm:prSet presAssocID="{F352F92C-47C1-4053-A600-9EB052AF3C89}" presName="sibSpaceThree" presStyleCnt="0"/>
      <dgm:spPr/>
    </dgm:pt>
    <dgm:pt modelId="{C25065FE-7071-463F-A578-548D50FFC03A}" type="pres">
      <dgm:prSet presAssocID="{B48630B5-87F3-45AC-AE60-9BBD822C139D}" presName="vertThree" presStyleCnt="0"/>
      <dgm:spPr/>
    </dgm:pt>
    <dgm:pt modelId="{2E049D7A-CF61-4C33-BCD8-2E245EF3AE90}" type="pres">
      <dgm:prSet presAssocID="{B48630B5-87F3-45AC-AE60-9BBD822C139D}" presName="txThree" presStyleLbl="node3" presStyleIdx="15" presStyleCnt="22" custScaleY="145771">
        <dgm:presLayoutVars>
          <dgm:chPref val="3"/>
        </dgm:presLayoutVars>
      </dgm:prSet>
      <dgm:spPr>
        <a:prstGeom prst="roundRect">
          <a:avLst>
            <a:gd name="adj" fmla="val 10000"/>
          </a:avLst>
        </a:prstGeom>
      </dgm:spPr>
    </dgm:pt>
    <dgm:pt modelId="{0C3468F3-0ED9-4B80-98C0-BB35422E24C3}" type="pres">
      <dgm:prSet presAssocID="{B48630B5-87F3-45AC-AE60-9BBD822C139D}" presName="horzThree" presStyleCnt="0"/>
      <dgm:spPr/>
    </dgm:pt>
    <dgm:pt modelId="{ED8363DF-5069-4872-BFAD-2D6438439C7D}" type="pres">
      <dgm:prSet presAssocID="{A28DEB3D-B02D-4839-9B46-E7BF37777A1D}" presName="sibSpaceThree" presStyleCnt="0"/>
      <dgm:spPr/>
    </dgm:pt>
    <dgm:pt modelId="{AD7EA943-9BD6-407B-9B38-6C495D1D1299}" type="pres">
      <dgm:prSet presAssocID="{31F403AC-EFBB-42A0-AD60-2FF613D3C61D}" presName="vertThree" presStyleCnt="0"/>
      <dgm:spPr/>
    </dgm:pt>
    <dgm:pt modelId="{AED6A545-B229-4007-8323-0F03EE14C000}" type="pres">
      <dgm:prSet presAssocID="{31F403AC-EFBB-42A0-AD60-2FF613D3C61D}" presName="txThree" presStyleLbl="node3" presStyleIdx="16" presStyleCnt="22" custScaleY="145771">
        <dgm:presLayoutVars>
          <dgm:chPref val="3"/>
        </dgm:presLayoutVars>
      </dgm:prSet>
      <dgm:spPr>
        <a:prstGeom prst="roundRect">
          <a:avLst>
            <a:gd name="adj" fmla="val 10000"/>
          </a:avLst>
        </a:prstGeom>
      </dgm:spPr>
    </dgm:pt>
    <dgm:pt modelId="{FEF1A276-F56C-4794-9AE0-FB5E1801F5B9}" type="pres">
      <dgm:prSet presAssocID="{31F403AC-EFBB-42A0-AD60-2FF613D3C61D}" presName="horzThree" presStyleCnt="0"/>
      <dgm:spPr/>
    </dgm:pt>
    <dgm:pt modelId="{1E4ECF8D-A297-4F70-8E64-753DFC2C2F89}" type="pres">
      <dgm:prSet presAssocID="{3159BD11-9A03-46DB-BCCB-1EA0923D9930}" presName="sibSpaceTwo" presStyleCnt="0"/>
      <dgm:spPr/>
    </dgm:pt>
    <dgm:pt modelId="{FF0B7661-B649-4513-9CBA-90551BE09CF1}" type="pres">
      <dgm:prSet presAssocID="{B13FE4CE-3EEC-4CF3-934A-A4C1F5465F0E}" presName="vertTwo" presStyleCnt="0"/>
      <dgm:spPr/>
    </dgm:pt>
    <dgm:pt modelId="{C70429C1-7F60-4B26-8649-1C9FCAB29974}" type="pres">
      <dgm:prSet presAssocID="{B13FE4CE-3EEC-4CF3-934A-A4C1F5465F0E}" presName="txTwo" presStyleLbl="node2" presStyleIdx="5" presStyleCnt="7" custScaleY="78906">
        <dgm:presLayoutVars>
          <dgm:chPref val="3"/>
        </dgm:presLayoutVars>
      </dgm:prSet>
      <dgm:spPr>
        <a:prstGeom prst="roundRect">
          <a:avLst>
            <a:gd name="adj" fmla="val 10000"/>
          </a:avLst>
        </a:prstGeom>
      </dgm:spPr>
    </dgm:pt>
    <dgm:pt modelId="{01813900-F220-4FD7-8659-CF0963F6B57E}" type="pres">
      <dgm:prSet presAssocID="{B13FE4CE-3EEC-4CF3-934A-A4C1F5465F0E}" presName="parTransTwo" presStyleCnt="0"/>
      <dgm:spPr/>
    </dgm:pt>
    <dgm:pt modelId="{39882DFA-DCF2-4791-BAD1-991543DFAE75}" type="pres">
      <dgm:prSet presAssocID="{B13FE4CE-3EEC-4CF3-934A-A4C1F5465F0E}" presName="horzTwo" presStyleCnt="0"/>
      <dgm:spPr/>
    </dgm:pt>
    <dgm:pt modelId="{1F4D9236-20AC-43B2-BDDD-18073569EB59}" type="pres">
      <dgm:prSet presAssocID="{E0A83BA3-95DD-4502-A979-841402895661}" presName="vertThree" presStyleCnt="0"/>
      <dgm:spPr/>
    </dgm:pt>
    <dgm:pt modelId="{A6D48B51-6AF3-485C-B9F6-A0D13389D6A0}" type="pres">
      <dgm:prSet presAssocID="{E0A83BA3-95DD-4502-A979-841402895661}" presName="txThree" presStyleLbl="node3" presStyleIdx="17" presStyleCnt="22" custScaleY="145771">
        <dgm:presLayoutVars>
          <dgm:chPref val="3"/>
        </dgm:presLayoutVars>
      </dgm:prSet>
      <dgm:spPr>
        <a:prstGeom prst="roundRect">
          <a:avLst>
            <a:gd name="adj" fmla="val 10000"/>
          </a:avLst>
        </a:prstGeom>
      </dgm:spPr>
    </dgm:pt>
    <dgm:pt modelId="{291C57EE-4844-4B16-B806-2E755BF3F83B}" type="pres">
      <dgm:prSet presAssocID="{E0A83BA3-95DD-4502-A979-841402895661}" presName="horzThree" presStyleCnt="0"/>
      <dgm:spPr/>
    </dgm:pt>
    <dgm:pt modelId="{94D205F6-4571-4F6B-86D7-F47090A6AF14}" type="pres">
      <dgm:prSet presAssocID="{4BF21743-593C-4CD3-8BF7-93CED0843391}" presName="sibSpaceThree" presStyleCnt="0"/>
      <dgm:spPr/>
    </dgm:pt>
    <dgm:pt modelId="{6F8FE617-48F5-4ECD-9C09-1765E3D9D793}" type="pres">
      <dgm:prSet presAssocID="{259A322B-C207-4728-8DC5-0DFA5014AE62}" presName="vertThree" presStyleCnt="0"/>
      <dgm:spPr/>
    </dgm:pt>
    <dgm:pt modelId="{BCD367BC-0371-44F5-BBD3-77626A8B9EF5}" type="pres">
      <dgm:prSet presAssocID="{259A322B-C207-4728-8DC5-0DFA5014AE62}" presName="txThree" presStyleLbl="node3" presStyleIdx="18" presStyleCnt="22" custScaleY="145771">
        <dgm:presLayoutVars>
          <dgm:chPref val="3"/>
        </dgm:presLayoutVars>
      </dgm:prSet>
      <dgm:spPr>
        <a:prstGeom prst="roundRect">
          <a:avLst>
            <a:gd name="adj" fmla="val 10000"/>
          </a:avLst>
        </a:prstGeom>
      </dgm:spPr>
    </dgm:pt>
    <dgm:pt modelId="{43408026-8B02-43BD-A71A-D1675EE3B34B}" type="pres">
      <dgm:prSet presAssocID="{259A322B-C207-4728-8DC5-0DFA5014AE62}" presName="horzThree" presStyleCnt="0"/>
      <dgm:spPr/>
    </dgm:pt>
    <dgm:pt modelId="{497523AC-E477-4E5F-A4E8-A1DF6D36B90F}" type="pres">
      <dgm:prSet presAssocID="{34B9E5AE-A005-4909-A743-315331DAC97D}" presName="sibSpaceTwo" presStyleCnt="0"/>
      <dgm:spPr/>
    </dgm:pt>
    <dgm:pt modelId="{93048097-C7F1-4401-A7E9-1000946AA7A9}" type="pres">
      <dgm:prSet presAssocID="{3CA3054B-E51D-4D4D-84D5-16380167837E}" presName="vertTwo" presStyleCnt="0"/>
      <dgm:spPr/>
    </dgm:pt>
    <dgm:pt modelId="{5DBD2730-9FF3-4436-93E1-55B63E32F70C}" type="pres">
      <dgm:prSet presAssocID="{3CA3054B-E51D-4D4D-84D5-16380167837E}" presName="txTwo" presStyleLbl="node2" presStyleIdx="6" presStyleCnt="7" custScaleY="78906">
        <dgm:presLayoutVars>
          <dgm:chPref val="3"/>
        </dgm:presLayoutVars>
      </dgm:prSet>
      <dgm:spPr>
        <a:prstGeom prst="roundRect">
          <a:avLst>
            <a:gd name="adj" fmla="val 10000"/>
          </a:avLst>
        </a:prstGeom>
      </dgm:spPr>
    </dgm:pt>
    <dgm:pt modelId="{29F91798-71B7-48FF-B278-9A4B8A536C0B}" type="pres">
      <dgm:prSet presAssocID="{3CA3054B-E51D-4D4D-84D5-16380167837E}" presName="parTransTwo" presStyleCnt="0"/>
      <dgm:spPr/>
    </dgm:pt>
    <dgm:pt modelId="{609FF543-C639-4877-AAE7-F5CDAA8170E6}" type="pres">
      <dgm:prSet presAssocID="{3CA3054B-E51D-4D4D-84D5-16380167837E}" presName="horzTwo" presStyleCnt="0"/>
      <dgm:spPr/>
    </dgm:pt>
    <dgm:pt modelId="{C813E102-63E5-4EA2-BF77-948691739AC3}" type="pres">
      <dgm:prSet presAssocID="{7005FFC8-D1B4-4CC6-8B1D-707F051B8BB1}" presName="vertThree" presStyleCnt="0"/>
      <dgm:spPr/>
    </dgm:pt>
    <dgm:pt modelId="{EFD6424B-1AC1-4708-849F-C3B57D9A2C31}" type="pres">
      <dgm:prSet presAssocID="{7005FFC8-D1B4-4CC6-8B1D-707F051B8BB1}" presName="txThree" presStyleLbl="node3" presStyleIdx="19" presStyleCnt="22" custScaleY="145771">
        <dgm:presLayoutVars>
          <dgm:chPref val="3"/>
        </dgm:presLayoutVars>
      </dgm:prSet>
      <dgm:spPr>
        <a:prstGeom prst="roundRect">
          <a:avLst>
            <a:gd name="adj" fmla="val 10000"/>
          </a:avLst>
        </a:prstGeom>
      </dgm:spPr>
    </dgm:pt>
    <dgm:pt modelId="{6C367F5B-CF69-4E5B-950B-FC27ABA5D6FE}" type="pres">
      <dgm:prSet presAssocID="{7005FFC8-D1B4-4CC6-8B1D-707F051B8BB1}" presName="horzThree" presStyleCnt="0"/>
      <dgm:spPr/>
    </dgm:pt>
    <dgm:pt modelId="{C3F70B9E-4E33-4F79-B9E7-002A63C59AB7}" type="pres">
      <dgm:prSet presAssocID="{B2B00814-0FB7-4E2D-9E28-7A47CB991841}" presName="sibSpaceThree" presStyleCnt="0"/>
      <dgm:spPr/>
    </dgm:pt>
    <dgm:pt modelId="{A566DCB2-6820-4DB7-8845-92894566F89A}" type="pres">
      <dgm:prSet presAssocID="{781478E3-E6C0-4AC3-94DE-262BEAC029B7}" presName="vertThree" presStyleCnt="0"/>
      <dgm:spPr/>
    </dgm:pt>
    <dgm:pt modelId="{71F5207F-D126-49E1-8AF9-7ED489AB4D2E}" type="pres">
      <dgm:prSet presAssocID="{781478E3-E6C0-4AC3-94DE-262BEAC029B7}" presName="txThree" presStyleLbl="node3" presStyleIdx="20" presStyleCnt="22" custScaleY="145771">
        <dgm:presLayoutVars>
          <dgm:chPref val="3"/>
        </dgm:presLayoutVars>
      </dgm:prSet>
      <dgm:spPr>
        <a:prstGeom prst="roundRect">
          <a:avLst>
            <a:gd name="adj" fmla="val 10000"/>
          </a:avLst>
        </a:prstGeom>
      </dgm:spPr>
    </dgm:pt>
    <dgm:pt modelId="{0A51CDE5-F40C-4AE7-9D00-74AECD4B9697}" type="pres">
      <dgm:prSet presAssocID="{781478E3-E6C0-4AC3-94DE-262BEAC029B7}" presName="horzThree" presStyleCnt="0"/>
      <dgm:spPr/>
    </dgm:pt>
    <dgm:pt modelId="{F53E6A15-1713-486A-9DAE-1A213E64695A}" type="pres">
      <dgm:prSet presAssocID="{745D2391-3F4D-4046-95FD-5A4B62A38EEE}" presName="sibSpaceThree" presStyleCnt="0"/>
      <dgm:spPr/>
    </dgm:pt>
    <dgm:pt modelId="{E5BF1164-E77E-471B-AFC7-3957551D1398}" type="pres">
      <dgm:prSet presAssocID="{50631AD5-F87B-4EC7-8729-5CC452FF715C}" presName="vertThree" presStyleCnt="0"/>
      <dgm:spPr/>
    </dgm:pt>
    <dgm:pt modelId="{2BA9B58F-45F2-4521-AB2F-8989BFAEF9D2}" type="pres">
      <dgm:prSet presAssocID="{50631AD5-F87B-4EC7-8729-5CC452FF715C}" presName="txThree" presStyleLbl="node3" presStyleIdx="21" presStyleCnt="22" custScaleY="145771">
        <dgm:presLayoutVars>
          <dgm:chPref val="3"/>
        </dgm:presLayoutVars>
      </dgm:prSet>
      <dgm:spPr>
        <a:prstGeom prst="roundRect">
          <a:avLst>
            <a:gd name="adj" fmla="val 10000"/>
          </a:avLst>
        </a:prstGeom>
      </dgm:spPr>
    </dgm:pt>
    <dgm:pt modelId="{8F1A8F42-C3FB-4FAE-9A6D-58C6827DC970}" type="pres">
      <dgm:prSet presAssocID="{50631AD5-F87B-4EC7-8729-5CC452FF715C}" presName="horzThree" presStyleCnt="0"/>
      <dgm:spPr/>
    </dgm:pt>
  </dgm:ptLst>
  <dgm:cxnLst>
    <dgm:cxn modelId="{0C28AE03-FF09-4DA6-8CF1-8A1FAD9D52F4}" srcId="{B13FE4CE-3EEC-4CF3-934A-A4C1F5465F0E}" destId="{259A322B-C207-4728-8DC5-0DFA5014AE62}" srcOrd="1" destOrd="0" parTransId="{E45BFC1D-F167-407D-A637-07F68935C550}" sibTransId="{366A384A-CC26-48FC-888C-37C9C470044B}"/>
    <dgm:cxn modelId="{EEFD7506-1952-48EB-9785-1D898F8FDBDC}" srcId="{C43B1118-531E-46DF-B25D-9D86A1BADED5}" destId="{3CA3054B-E51D-4D4D-84D5-16380167837E}" srcOrd="6" destOrd="0" parTransId="{3A3EA0AF-1119-42CC-990A-EB28D87D0CC2}" sibTransId="{7EB60C13-0676-425A-91BE-E583F98922CB}"/>
    <dgm:cxn modelId="{7CB97D06-00C5-4615-9E57-8CD869A15AD9}" srcId="{C43B1118-531E-46DF-B25D-9D86A1BADED5}" destId="{2953606B-7636-4CBA-BB99-B2229485E5FA}" srcOrd="2" destOrd="0" parTransId="{E955E3A1-415F-4FD3-9B7E-3485E83538F1}" sibTransId="{2A7B6C7E-9D7D-47CB-BB4F-E2C0A9138A59}"/>
    <dgm:cxn modelId="{F27ACE07-188E-496C-8D4E-2B8A73238A41}" type="presOf" srcId="{6915758B-4C65-43DC-8E56-99AA47DF2663}" destId="{6B240A95-3531-4855-95F7-7F42015EB6E8}" srcOrd="0" destOrd="0" presId="urn:microsoft.com/office/officeart/2005/8/layout/hierarchy4"/>
    <dgm:cxn modelId="{17C42C16-98FC-418A-A269-BDAB8C22E23B}" srcId="{2953606B-7636-4CBA-BB99-B2229485E5FA}" destId="{8AE101F1-0B6B-4AC6-AB18-2B1AB00C5642}" srcOrd="1" destOrd="0" parTransId="{C841B818-AB86-40FD-808B-9CE15B87346F}" sibTransId="{A60A82A0-8E61-415F-982A-6409CBE5A391}"/>
    <dgm:cxn modelId="{A47E5F1A-B5AB-4052-AB7D-E1338FD0A786}" srcId="{C43B1118-531E-46DF-B25D-9D86A1BADED5}" destId="{0908F867-1516-41D7-A637-C74CA7F507D9}" srcOrd="1" destOrd="0" parTransId="{17E803CC-E465-4E04-AB9B-FA06AFED0A0F}" sibTransId="{5BAFB0A6-5D51-4351-814F-2A3759321183}"/>
    <dgm:cxn modelId="{0FC8D11C-0725-4569-A36D-3ED026AC2193}" type="presOf" srcId="{50631AD5-F87B-4EC7-8729-5CC452FF715C}" destId="{2BA9B58F-45F2-4521-AB2F-8989BFAEF9D2}" srcOrd="0" destOrd="0" presId="urn:microsoft.com/office/officeart/2005/8/layout/hierarchy4"/>
    <dgm:cxn modelId="{8F7C0D1E-26BD-491E-AE71-0AA7EAA922D4}" srcId="{6850EDEA-E3FD-4146-ABA5-C7E48C410A72}" destId="{1F487982-9406-4D94-8A8F-FD61823C098E}" srcOrd="3" destOrd="0" parTransId="{9030D741-F849-408F-BE3D-AE31B1576C4F}" sibTransId="{4E4867A5-D5CB-4663-8A9F-048265362D4B}"/>
    <dgm:cxn modelId="{A9676924-AA5B-4C5C-ABE1-B07694708E77}" type="presOf" srcId="{7005FFC8-D1B4-4CC6-8B1D-707F051B8BB1}" destId="{EFD6424B-1AC1-4708-849F-C3B57D9A2C31}" srcOrd="0" destOrd="0" presId="urn:microsoft.com/office/officeart/2005/8/layout/hierarchy4"/>
    <dgm:cxn modelId="{5534B425-E101-40C2-8793-EEB05EF5C375}" type="presOf" srcId="{0908F867-1516-41D7-A637-C74CA7F507D9}" destId="{41C3EB36-5023-42E9-BFE3-DC734629683C}" srcOrd="0" destOrd="0" presId="urn:microsoft.com/office/officeart/2005/8/layout/hierarchy4"/>
    <dgm:cxn modelId="{6A9BE926-5C68-429C-B804-71520ED2459D}" srcId="{6850EDEA-E3FD-4146-ABA5-C7E48C410A72}" destId="{FC2B0E19-F686-49F1-AB6C-021AFC9CA973}" srcOrd="1" destOrd="0" parTransId="{390C3C40-20E2-4BD0-BF47-CB6139C10C9A}" sibTransId="{A7A6A363-6877-4262-B22E-63450C566EAD}"/>
    <dgm:cxn modelId="{4C1E5B2D-6DA8-49EA-8883-DBA948BA97C6}" type="presOf" srcId="{6850EDEA-E3FD-4146-ABA5-C7E48C410A72}" destId="{C1CB070B-FD97-44C1-852B-3DF803DD40FA}" srcOrd="0" destOrd="0" presId="urn:microsoft.com/office/officeart/2005/8/layout/hierarchy4"/>
    <dgm:cxn modelId="{F841363B-8465-4551-AE8A-73354B4E47C9}" srcId="{6915758B-4C65-43DC-8E56-99AA47DF2663}" destId="{C4251E33-9855-4861-94F9-C53F9E07FC3B}" srcOrd="0" destOrd="0" parTransId="{9311DF91-FC3D-494B-A43D-81B5F0FACED2}" sibTransId="{DD82A71F-D29D-458F-BAB7-51FC96B7B200}"/>
    <dgm:cxn modelId="{E2C5153C-CDE7-47A5-BB03-E0B6D532B2A2}" type="presOf" srcId="{E0A83BA3-95DD-4502-A979-841402895661}" destId="{A6D48B51-6AF3-485C-B9F6-A0D13389D6A0}" srcOrd="0" destOrd="0" presId="urn:microsoft.com/office/officeart/2005/8/layout/hierarchy4"/>
    <dgm:cxn modelId="{ACE8545B-E37F-4743-BA13-0D33D2060F34}" type="presOf" srcId="{2953606B-7636-4CBA-BB99-B2229485E5FA}" destId="{E95BCC40-8465-42D2-94DF-25793E70BD06}" srcOrd="0" destOrd="0" presId="urn:microsoft.com/office/officeart/2005/8/layout/hierarchy4"/>
    <dgm:cxn modelId="{235DAB5B-D6AF-4F53-8119-463150402302}" srcId="{3CA3054B-E51D-4D4D-84D5-16380167837E}" destId="{7005FFC8-D1B4-4CC6-8B1D-707F051B8BB1}" srcOrd="0" destOrd="0" parTransId="{1A744EC7-4D26-4648-B074-1A8A798A300B}" sibTransId="{B2B00814-0FB7-4E2D-9E28-7A47CB991841}"/>
    <dgm:cxn modelId="{3FBCFF46-B028-4981-AA9E-C1BA6D4FA25B}" type="presOf" srcId="{31F403AC-EFBB-42A0-AD60-2FF613D3C61D}" destId="{AED6A545-B229-4007-8323-0F03EE14C000}" srcOrd="0" destOrd="0" presId="urn:microsoft.com/office/officeart/2005/8/layout/hierarchy4"/>
    <dgm:cxn modelId="{2A3D8A69-FCE4-46F5-9E8B-1069F9580AC0}" srcId="{C43B1118-531E-46DF-B25D-9D86A1BADED5}" destId="{6850EDEA-E3FD-4146-ABA5-C7E48C410A72}" srcOrd="3" destOrd="0" parTransId="{084E9BA9-CCF5-4B8F-8206-FAABC7C4EE1A}" sibTransId="{82A87224-E37F-4B8E-B529-A50DFF1683E2}"/>
    <dgm:cxn modelId="{8098C969-D744-4856-AC07-4E2E43FB32F5}" type="presOf" srcId="{31B0A63B-9E92-4BC0-9610-635AC6C4C52B}" destId="{48137DAA-679B-40C7-B8CD-1154370CCB3E}" srcOrd="0" destOrd="0" presId="urn:microsoft.com/office/officeart/2005/8/layout/hierarchy4"/>
    <dgm:cxn modelId="{9B85346B-CD70-4EF4-A22D-97EC7AA3CEB3}" srcId="{6915758B-4C65-43DC-8E56-99AA47DF2663}" destId="{31F403AC-EFBB-42A0-AD60-2FF613D3C61D}" srcOrd="3" destOrd="0" parTransId="{AFE5533E-CE4B-4237-9E5C-ADB47B419A65}" sibTransId="{A673E5F2-E8DA-4DB9-9A61-FC644ED9A66C}"/>
    <dgm:cxn modelId="{15158D6C-C9BF-4B42-9B76-9327C30B5D94}" type="presOf" srcId="{28E55EEC-ABC8-4AAF-B8B1-148908BCC088}" destId="{0ABA3EC5-894C-4CC5-8733-218B10B93253}" srcOrd="0" destOrd="0" presId="urn:microsoft.com/office/officeart/2005/8/layout/hierarchy4"/>
    <dgm:cxn modelId="{21E6FA6C-671E-4A81-A401-E4E9307612D8}" type="presOf" srcId="{259A322B-C207-4728-8DC5-0DFA5014AE62}" destId="{BCD367BC-0371-44F5-BBD3-77626A8B9EF5}" srcOrd="0" destOrd="0" presId="urn:microsoft.com/office/officeart/2005/8/layout/hierarchy4"/>
    <dgm:cxn modelId="{A3B5874F-B1CD-427E-B86F-06BA4277B916}" type="presOf" srcId="{28DE5AF4-E3A1-47E4-9554-891D3EC5DAE3}" destId="{DF9EAFE1-247B-4B1B-8F9E-FA6E2FB290FC}" srcOrd="0" destOrd="0" presId="urn:microsoft.com/office/officeart/2005/8/layout/hierarchy4"/>
    <dgm:cxn modelId="{C33F4270-D5B2-4E0E-9A7D-EE48E83F5B4F}" srcId="{C43B1118-531E-46DF-B25D-9D86A1BADED5}" destId="{B13FE4CE-3EEC-4CF3-934A-A4C1F5465F0E}" srcOrd="5" destOrd="0" parTransId="{B910BAB0-8029-4C35-AFFD-698195BD0AA9}" sibTransId="{34B9E5AE-A005-4909-A743-315331DAC97D}"/>
    <dgm:cxn modelId="{D407C352-919B-4073-A9F5-E046690719D8}" type="presOf" srcId="{B48630B5-87F3-45AC-AE60-9BBD822C139D}" destId="{2E049D7A-CF61-4C33-BCD8-2E245EF3AE90}" srcOrd="0" destOrd="0" presId="urn:microsoft.com/office/officeart/2005/8/layout/hierarchy4"/>
    <dgm:cxn modelId="{E5D54373-17A3-4C66-9915-EBEDECB1B8F9}" srcId="{6850EDEA-E3FD-4146-ABA5-C7E48C410A72}" destId="{E0D7E2C7-B130-4E70-9477-782EE6265C22}" srcOrd="2" destOrd="0" parTransId="{9A82A34F-5244-4DEE-9D88-AC60AC5421EA}" sibTransId="{0AA65309-F0D8-465F-A7F3-C73B5146C2EF}"/>
    <dgm:cxn modelId="{C7E37353-14FA-4E3D-A395-7B7F9AEBAB56}" type="presOf" srcId="{B13FE4CE-3EEC-4CF3-934A-A4C1F5465F0E}" destId="{C70429C1-7F60-4B26-8649-1C9FCAB29974}" srcOrd="0" destOrd="0" presId="urn:microsoft.com/office/officeart/2005/8/layout/hierarchy4"/>
    <dgm:cxn modelId="{ADF5A475-4D41-49A1-AAF8-CBACF6EA1F13}" type="presOf" srcId="{DFC94B8E-4BA5-4AA6-997A-64DCCAE6840A}" destId="{2CF8291C-9B4F-4352-A7B6-34CCE6B6BE17}" srcOrd="0" destOrd="0" presId="urn:microsoft.com/office/officeart/2005/8/layout/hierarchy4"/>
    <dgm:cxn modelId="{E89B2778-3A9E-4F57-B8D6-6F4596DCCF8A}" srcId="{A9BA2291-AC38-464B-B745-48B265A44C03}" destId="{E8422DD5-A035-4CD2-A5D9-2421F522ACF0}" srcOrd="1" destOrd="0" parTransId="{266E7543-2497-4218-B9CD-8A91706D86F2}" sibTransId="{B95B387C-D0AF-47B4-B415-82E88895D77F}"/>
    <dgm:cxn modelId="{52ADDC78-8311-4598-8798-CEFD77ECBE1F}" type="presOf" srcId="{EA7FAB09-DE9F-4EF2-9948-D56933CBD616}" destId="{47279968-74AD-4447-B2B1-826C19DFDB5D}" srcOrd="0" destOrd="0" presId="urn:microsoft.com/office/officeart/2005/8/layout/hierarchy4"/>
    <dgm:cxn modelId="{9BF66A79-B426-428B-8FBC-FEBD0A70B68B}" srcId="{28E55EEC-ABC8-4AAF-B8B1-148908BCC088}" destId="{C43B1118-531E-46DF-B25D-9D86A1BADED5}" srcOrd="0" destOrd="0" parTransId="{22272EAD-4540-44DC-9FFD-0F26D7C93650}" sibTransId="{54D3705E-E4F6-47C8-BF29-61CB3B783F38}"/>
    <dgm:cxn modelId="{5361EA7C-2B3C-4252-866F-FD5891FBF2EE}" type="presOf" srcId="{C4251E33-9855-4861-94F9-C53F9E07FC3B}" destId="{4E6BDC53-876F-427B-A2EF-FCF1049BCF6F}" srcOrd="0" destOrd="0" presId="urn:microsoft.com/office/officeart/2005/8/layout/hierarchy4"/>
    <dgm:cxn modelId="{3A17807D-852F-4705-9ACC-3B1A197C9C17}" srcId="{C43B1118-531E-46DF-B25D-9D86A1BADED5}" destId="{6915758B-4C65-43DC-8E56-99AA47DF2663}" srcOrd="4" destOrd="0" parTransId="{3D1FDF19-D50E-4DCB-9447-B81BF327ECEB}" sibTransId="{3159BD11-9A03-46DB-BCCB-1EA0923D9930}"/>
    <dgm:cxn modelId="{5B8CB385-0A8A-430F-B02F-E560DCCC5A07}" type="presOf" srcId="{C43B1118-531E-46DF-B25D-9D86A1BADED5}" destId="{18C4E90C-BE2C-4C87-BFA9-C04BC4F8277A}" srcOrd="0" destOrd="0" presId="urn:microsoft.com/office/officeart/2005/8/layout/hierarchy4"/>
    <dgm:cxn modelId="{3E8D9A86-1202-4CCF-943A-A91A7ADCB368}" type="presOf" srcId="{E8422DD5-A035-4CD2-A5D9-2421F522ACF0}" destId="{E14EAB2C-FEE5-446B-BA95-AB92427CE4BD}" srcOrd="0" destOrd="0" presId="urn:microsoft.com/office/officeart/2005/8/layout/hierarchy4"/>
    <dgm:cxn modelId="{40B9D886-B103-4E23-8976-5421B3F8C3AA}" srcId="{2953606B-7636-4CBA-BB99-B2229485E5FA}" destId="{D1AAE264-9DE0-4D11-BB46-E92BE8488B95}" srcOrd="2" destOrd="0" parTransId="{CDA628C1-92B9-4657-9C84-A352D7B5E723}" sibTransId="{B0C62341-C6C4-4656-9DB8-13F14903D953}"/>
    <dgm:cxn modelId="{970E9589-20AB-4817-87E2-D38AAF5B599C}" type="presOf" srcId="{DC72E9A0-FFFE-4A56-A1D0-1C0F25B44441}" destId="{BFB8A34C-39C6-4459-A186-2F6574E5C545}" srcOrd="0" destOrd="0" presId="urn:microsoft.com/office/officeart/2005/8/layout/hierarchy4"/>
    <dgm:cxn modelId="{ABBD0591-C8C3-4470-8DF4-79D6E0AAE1F9}" srcId="{0908F867-1516-41D7-A637-C74CA7F507D9}" destId="{725FE22F-4164-445F-B8BC-E7EC4F8791FD}" srcOrd="3" destOrd="0" parTransId="{ABA20EB5-477C-4EB9-9A60-D0882B34CB60}" sibTransId="{31D09C4C-C7C7-4C9E-A113-06887F2C3870}"/>
    <dgm:cxn modelId="{2BFE1C94-F07A-45D1-ADC1-9469D48EEB8C}" type="presOf" srcId="{1F487982-9406-4D94-8A8F-FD61823C098E}" destId="{76B0349D-1B8C-45AC-81EA-AECEEAE5F92B}" srcOrd="0" destOrd="0" presId="urn:microsoft.com/office/officeart/2005/8/layout/hierarchy4"/>
    <dgm:cxn modelId="{300F2B9A-CAD1-42CD-B9DC-C289815F1E11}" type="presOf" srcId="{725FE22F-4164-445F-B8BC-E7EC4F8791FD}" destId="{27F6145B-F94B-46DB-9324-AC0E0DF6024E}" srcOrd="0" destOrd="0" presId="urn:microsoft.com/office/officeart/2005/8/layout/hierarchy4"/>
    <dgm:cxn modelId="{3729609E-50C6-42E4-84B2-17DAA4E25062}" srcId="{6915758B-4C65-43DC-8E56-99AA47DF2663}" destId="{28DE5AF4-E3A1-47E4-9554-891D3EC5DAE3}" srcOrd="1" destOrd="0" parTransId="{8005016D-E90B-4027-9308-FCD42F053A60}" sibTransId="{F352F92C-47C1-4053-A600-9EB052AF3C89}"/>
    <dgm:cxn modelId="{D4A3AC9F-EC19-45DA-B152-576DC2E47145}" type="presOf" srcId="{5236C27A-A217-4842-9577-2506CD2FD62F}" destId="{64B8939A-52CE-4154-9411-4F8397495ECA}" srcOrd="0" destOrd="0" presId="urn:microsoft.com/office/officeart/2005/8/layout/hierarchy4"/>
    <dgm:cxn modelId="{4B5A05A0-A91E-461B-A3AB-E83F20ED48AE}" srcId="{B13FE4CE-3EEC-4CF3-934A-A4C1F5465F0E}" destId="{E0A83BA3-95DD-4502-A979-841402895661}" srcOrd="0" destOrd="0" parTransId="{F50F9A42-1A36-4C09-AA69-DE4775B7386C}" sibTransId="{4BF21743-593C-4CD3-8BF7-93CED0843391}"/>
    <dgm:cxn modelId="{A47CA7A3-325E-4375-B627-C2F2EA2D235B}" type="presOf" srcId="{781478E3-E6C0-4AC3-94DE-262BEAC029B7}" destId="{71F5207F-D126-49E1-8AF9-7ED489AB4D2E}" srcOrd="0" destOrd="0" presId="urn:microsoft.com/office/officeart/2005/8/layout/hierarchy4"/>
    <dgm:cxn modelId="{433453B0-07B1-4EEA-AECB-059F38A1BA41}" srcId="{2953606B-7636-4CBA-BB99-B2229485E5FA}" destId="{5236C27A-A217-4842-9577-2506CD2FD62F}" srcOrd="0" destOrd="0" parTransId="{D2BDF5A1-CBB4-47C6-B8CA-6FC869140510}" sibTransId="{41AEA73C-1B69-4CEA-B883-0D7CCD7DE99B}"/>
    <dgm:cxn modelId="{02161CB1-A763-4D8A-BA7C-ED5C2FEC8CDD}" srcId="{0908F867-1516-41D7-A637-C74CA7F507D9}" destId="{30B12729-C948-4055-AF87-CC7AA081DFF6}" srcOrd="2" destOrd="0" parTransId="{45CB82D4-C628-498E-80C1-9CD6682FB628}" sibTransId="{8D695504-3EEB-462C-9FC6-EB2A816C1ECA}"/>
    <dgm:cxn modelId="{44BF3EB3-4677-4279-89FC-7119C8A5E0EC}" srcId="{3CA3054B-E51D-4D4D-84D5-16380167837E}" destId="{50631AD5-F87B-4EC7-8729-5CC452FF715C}" srcOrd="2" destOrd="0" parTransId="{766319B8-62B1-4C1D-BEEA-FB4774AD7FD1}" sibTransId="{5E1C8E53-FAC1-4AEC-91C6-BD673969ABDC}"/>
    <dgm:cxn modelId="{6345A3B5-35A8-4298-8C2D-00EFCE09EA2E}" srcId="{6850EDEA-E3FD-4146-ABA5-C7E48C410A72}" destId="{DFC94B8E-4BA5-4AA6-997A-64DCCAE6840A}" srcOrd="0" destOrd="0" parTransId="{1F48102F-09D5-4093-AA88-64332FA99153}" sibTransId="{AE919FBD-E448-4476-B3EE-3005D893219E}"/>
    <dgm:cxn modelId="{33B293BB-B093-4751-8125-28009C354469}" type="presOf" srcId="{A9BA2291-AC38-464B-B745-48B265A44C03}" destId="{B1FF07CE-EACC-453F-B5A5-DEBE343C225A}" srcOrd="0" destOrd="0" presId="urn:microsoft.com/office/officeart/2005/8/layout/hierarchy4"/>
    <dgm:cxn modelId="{5C3932C2-CF2A-44A8-B1D9-C159DD97ED85}" type="presOf" srcId="{8AE101F1-0B6B-4AC6-AB18-2B1AB00C5642}" destId="{657D70A7-D8D5-44F6-9875-B3B76ACDBAB6}" srcOrd="0" destOrd="0" presId="urn:microsoft.com/office/officeart/2005/8/layout/hierarchy4"/>
    <dgm:cxn modelId="{552CDBCF-8CFB-4F8F-BD08-972553E495BC}" srcId="{0908F867-1516-41D7-A637-C74CA7F507D9}" destId="{31B0A63B-9E92-4BC0-9610-635AC6C4C52B}" srcOrd="0" destOrd="0" parTransId="{166687CF-72D3-48D4-BC28-D4C452FA8CB0}" sibTransId="{9392C3F5-EF20-4F90-8E32-F70E59AEA6B4}"/>
    <dgm:cxn modelId="{1B2CE9CF-5724-4623-A5A8-AF420C08D373}" srcId="{C43B1118-531E-46DF-B25D-9D86A1BADED5}" destId="{A9BA2291-AC38-464B-B745-48B265A44C03}" srcOrd="0" destOrd="0" parTransId="{905F7EE6-C1A7-4550-9E72-DAE274512C09}" sibTransId="{44AFD487-B736-4AB5-9DDA-439A259DBE4D}"/>
    <dgm:cxn modelId="{C29011D1-A7E7-4DFA-B1E9-61F1C78AA1BA}" srcId="{6915758B-4C65-43DC-8E56-99AA47DF2663}" destId="{B48630B5-87F3-45AC-AE60-9BBD822C139D}" srcOrd="2" destOrd="0" parTransId="{C3212737-4A8F-4132-9957-35F5CFF4C7E0}" sibTransId="{A28DEB3D-B02D-4839-9B46-E7BF37777A1D}"/>
    <dgm:cxn modelId="{494171DE-AFC5-44A4-9441-88A81ED19C85}" type="presOf" srcId="{FC2B0E19-F686-49F1-AB6C-021AFC9CA973}" destId="{4A085E9F-297F-4D09-A573-E9E3E0030417}" srcOrd="0" destOrd="0" presId="urn:microsoft.com/office/officeart/2005/8/layout/hierarchy4"/>
    <dgm:cxn modelId="{9683DAEA-1792-4E97-ADA3-76D21A713F7D}" srcId="{3CA3054B-E51D-4D4D-84D5-16380167837E}" destId="{781478E3-E6C0-4AC3-94DE-262BEAC029B7}" srcOrd="1" destOrd="0" parTransId="{C645AC0D-DC16-4D05-82ED-F4145FCA6E74}" sibTransId="{745D2391-3F4D-4046-95FD-5A4B62A38EEE}"/>
    <dgm:cxn modelId="{7280E6F3-B335-4696-A770-F270363EAF84}" srcId="{0908F867-1516-41D7-A637-C74CA7F507D9}" destId="{DC72E9A0-FFFE-4A56-A1D0-1C0F25B44441}" srcOrd="1" destOrd="0" parTransId="{ABFB55CC-2844-414D-86B8-1573775FD1C4}" sibTransId="{6E135DC5-61BA-4F51-A30D-4E2E8195675D}"/>
    <dgm:cxn modelId="{8CB63BF5-E4A5-4AF8-80CD-4FC69C4A7837}" srcId="{A9BA2291-AC38-464B-B745-48B265A44C03}" destId="{EA7FAB09-DE9F-4EF2-9948-D56933CBD616}" srcOrd="0" destOrd="0" parTransId="{FB906166-3456-436D-B6E8-07DB15E6EB3D}" sibTransId="{0C4DD758-B44E-4228-9721-B9C7B1246848}"/>
    <dgm:cxn modelId="{E3AA8CF6-DB26-4C38-8A8C-170A8B439FD2}" type="presOf" srcId="{E0D7E2C7-B130-4E70-9477-782EE6265C22}" destId="{827DC35A-46D3-45CE-BF0B-9DAB3CD547AA}" srcOrd="0" destOrd="0" presId="urn:microsoft.com/office/officeart/2005/8/layout/hierarchy4"/>
    <dgm:cxn modelId="{5CE689F9-4BEC-4E00-899A-C2FF34B2DD31}" type="presOf" srcId="{3CA3054B-E51D-4D4D-84D5-16380167837E}" destId="{5DBD2730-9FF3-4436-93E1-55B63E32F70C}" srcOrd="0" destOrd="0" presId="urn:microsoft.com/office/officeart/2005/8/layout/hierarchy4"/>
    <dgm:cxn modelId="{76D36EFF-51A3-487B-8DFA-735795D320E5}" type="presOf" srcId="{D1AAE264-9DE0-4D11-BB46-E92BE8488B95}" destId="{DFD831DF-649A-4FE8-BF76-1C707D7C9429}" srcOrd="0" destOrd="0" presId="urn:microsoft.com/office/officeart/2005/8/layout/hierarchy4"/>
    <dgm:cxn modelId="{13A392FF-02EA-418A-A4F0-3789305F0A19}" type="presOf" srcId="{30B12729-C948-4055-AF87-CC7AA081DFF6}" destId="{BA5FE3F9-9C5E-4AB0-BF17-E32F4485CACF}" srcOrd="0" destOrd="0" presId="urn:microsoft.com/office/officeart/2005/8/layout/hierarchy4"/>
    <dgm:cxn modelId="{05C29601-E794-4CE8-B30D-7D6E2FEE9A48}" type="presParOf" srcId="{0ABA3EC5-894C-4CC5-8733-218B10B93253}" destId="{3609FF47-D226-4704-AE4D-8C61FA4983B3}" srcOrd="0" destOrd="0" presId="urn:microsoft.com/office/officeart/2005/8/layout/hierarchy4"/>
    <dgm:cxn modelId="{65932475-C4A8-4096-B1E6-1A60227C359B}" type="presParOf" srcId="{3609FF47-D226-4704-AE4D-8C61FA4983B3}" destId="{18C4E90C-BE2C-4C87-BFA9-C04BC4F8277A}" srcOrd="0" destOrd="0" presId="urn:microsoft.com/office/officeart/2005/8/layout/hierarchy4"/>
    <dgm:cxn modelId="{27453C97-7A0B-4A36-A26F-4F3210FC7F13}" type="presParOf" srcId="{3609FF47-D226-4704-AE4D-8C61FA4983B3}" destId="{82090E4D-ED5A-4C5C-B1FB-02C500F27E20}" srcOrd="1" destOrd="0" presId="urn:microsoft.com/office/officeart/2005/8/layout/hierarchy4"/>
    <dgm:cxn modelId="{78FD8E95-309C-499E-9AEF-27BDCB220E8F}" type="presParOf" srcId="{3609FF47-D226-4704-AE4D-8C61FA4983B3}" destId="{824008DE-E220-4FB6-BCEF-9AABC8C9F9EA}" srcOrd="2" destOrd="0" presId="urn:microsoft.com/office/officeart/2005/8/layout/hierarchy4"/>
    <dgm:cxn modelId="{ABEE3107-E2A1-40F7-B660-2EAB16EB4D1F}" type="presParOf" srcId="{824008DE-E220-4FB6-BCEF-9AABC8C9F9EA}" destId="{8BE7177D-3580-42C2-9B87-3DE0B866D8B2}" srcOrd="0" destOrd="0" presId="urn:microsoft.com/office/officeart/2005/8/layout/hierarchy4"/>
    <dgm:cxn modelId="{B5D4B3C6-7E77-4A59-91F6-5BFFAE0D6BED}" type="presParOf" srcId="{8BE7177D-3580-42C2-9B87-3DE0B866D8B2}" destId="{B1FF07CE-EACC-453F-B5A5-DEBE343C225A}" srcOrd="0" destOrd="0" presId="urn:microsoft.com/office/officeart/2005/8/layout/hierarchy4"/>
    <dgm:cxn modelId="{107ECA99-BC6C-4DFB-94F4-21E717BD29E8}" type="presParOf" srcId="{8BE7177D-3580-42C2-9B87-3DE0B866D8B2}" destId="{92842E80-BD48-4142-8413-7DAAC823BCFE}" srcOrd="1" destOrd="0" presId="urn:microsoft.com/office/officeart/2005/8/layout/hierarchy4"/>
    <dgm:cxn modelId="{8C6A6D00-0693-4487-BE21-B3104AFE4787}" type="presParOf" srcId="{8BE7177D-3580-42C2-9B87-3DE0B866D8B2}" destId="{4C63AAC5-A9F3-4077-83C1-183CE2A68CE5}" srcOrd="2" destOrd="0" presId="urn:microsoft.com/office/officeart/2005/8/layout/hierarchy4"/>
    <dgm:cxn modelId="{726552EF-05DA-4297-A141-C4A6BD69F72E}" type="presParOf" srcId="{4C63AAC5-A9F3-4077-83C1-183CE2A68CE5}" destId="{61EF259B-FF6C-4D7B-A337-FCD99C428A6A}" srcOrd="0" destOrd="0" presId="urn:microsoft.com/office/officeart/2005/8/layout/hierarchy4"/>
    <dgm:cxn modelId="{AF25E258-0265-40BF-B417-9D5ADFFCCD93}" type="presParOf" srcId="{61EF259B-FF6C-4D7B-A337-FCD99C428A6A}" destId="{47279968-74AD-4447-B2B1-826C19DFDB5D}" srcOrd="0" destOrd="0" presId="urn:microsoft.com/office/officeart/2005/8/layout/hierarchy4"/>
    <dgm:cxn modelId="{0D6A69B9-4876-4496-8AE8-CFA2E0AF436D}" type="presParOf" srcId="{61EF259B-FF6C-4D7B-A337-FCD99C428A6A}" destId="{0CBB7901-2236-4703-92D7-47C4F6F48946}" srcOrd="1" destOrd="0" presId="urn:microsoft.com/office/officeart/2005/8/layout/hierarchy4"/>
    <dgm:cxn modelId="{E9AEA400-3098-4A49-86D3-E2B2AB2F6634}" type="presParOf" srcId="{4C63AAC5-A9F3-4077-83C1-183CE2A68CE5}" destId="{9582ED0C-FD52-498D-976C-E959389429BC}" srcOrd="1" destOrd="0" presId="urn:microsoft.com/office/officeart/2005/8/layout/hierarchy4"/>
    <dgm:cxn modelId="{0C188F2D-4060-41D2-B79C-FFF60BBC2D81}" type="presParOf" srcId="{4C63AAC5-A9F3-4077-83C1-183CE2A68CE5}" destId="{B8F6F038-3038-4FEC-8BA1-316BF88493B1}" srcOrd="2" destOrd="0" presId="urn:microsoft.com/office/officeart/2005/8/layout/hierarchy4"/>
    <dgm:cxn modelId="{33B3590C-F413-477D-9474-782EADEB3916}" type="presParOf" srcId="{B8F6F038-3038-4FEC-8BA1-316BF88493B1}" destId="{E14EAB2C-FEE5-446B-BA95-AB92427CE4BD}" srcOrd="0" destOrd="0" presId="urn:microsoft.com/office/officeart/2005/8/layout/hierarchy4"/>
    <dgm:cxn modelId="{B357B3D8-0177-492F-AD8A-67434959F542}" type="presParOf" srcId="{B8F6F038-3038-4FEC-8BA1-316BF88493B1}" destId="{3838BDB7-C20C-4D2E-92B3-430BAAE396EF}" srcOrd="1" destOrd="0" presId="urn:microsoft.com/office/officeart/2005/8/layout/hierarchy4"/>
    <dgm:cxn modelId="{5EA47313-36BE-4BE3-A2FF-732A75DBF7B7}" type="presParOf" srcId="{824008DE-E220-4FB6-BCEF-9AABC8C9F9EA}" destId="{2019A21C-F661-4F0E-95A2-1106CEC32956}" srcOrd="1" destOrd="0" presId="urn:microsoft.com/office/officeart/2005/8/layout/hierarchy4"/>
    <dgm:cxn modelId="{57063FD2-C172-4CA3-8590-9276FAE53FA0}" type="presParOf" srcId="{824008DE-E220-4FB6-BCEF-9AABC8C9F9EA}" destId="{80CF2A23-36EB-4F23-885A-3D5D39960BC2}" srcOrd="2" destOrd="0" presId="urn:microsoft.com/office/officeart/2005/8/layout/hierarchy4"/>
    <dgm:cxn modelId="{EC5C0C09-6315-4C7A-93E5-E464ACBDD763}" type="presParOf" srcId="{80CF2A23-36EB-4F23-885A-3D5D39960BC2}" destId="{41C3EB36-5023-42E9-BFE3-DC734629683C}" srcOrd="0" destOrd="0" presId="urn:microsoft.com/office/officeart/2005/8/layout/hierarchy4"/>
    <dgm:cxn modelId="{2B269EDC-BCB3-425E-9442-C6C1CFE3426D}" type="presParOf" srcId="{80CF2A23-36EB-4F23-885A-3D5D39960BC2}" destId="{6EC87E36-1373-4FA9-9F67-F780F0E649A0}" srcOrd="1" destOrd="0" presId="urn:microsoft.com/office/officeart/2005/8/layout/hierarchy4"/>
    <dgm:cxn modelId="{7BFA77F3-B3A8-49A8-9A50-6B225FAD82AB}" type="presParOf" srcId="{80CF2A23-36EB-4F23-885A-3D5D39960BC2}" destId="{6B48CF30-45FE-4173-8AA4-57DC95B70AD1}" srcOrd="2" destOrd="0" presId="urn:microsoft.com/office/officeart/2005/8/layout/hierarchy4"/>
    <dgm:cxn modelId="{CA7588E3-0C36-4152-BB47-11E75229F140}" type="presParOf" srcId="{6B48CF30-45FE-4173-8AA4-57DC95B70AD1}" destId="{424718AA-463A-4C34-AD34-4A00C7E9CEDA}" srcOrd="0" destOrd="0" presId="urn:microsoft.com/office/officeart/2005/8/layout/hierarchy4"/>
    <dgm:cxn modelId="{8BBA86EB-D5C3-4576-9DB3-ACC71B5F933F}" type="presParOf" srcId="{424718AA-463A-4C34-AD34-4A00C7E9CEDA}" destId="{48137DAA-679B-40C7-B8CD-1154370CCB3E}" srcOrd="0" destOrd="0" presId="urn:microsoft.com/office/officeart/2005/8/layout/hierarchy4"/>
    <dgm:cxn modelId="{C51B3E0A-74C7-4227-BB0A-B115652EB9E7}" type="presParOf" srcId="{424718AA-463A-4C34-AD34-4A00C7E9CEDA}" destId="{304F4BC9-0192-4429-A42C-6727AD6C872D}" srcOrd="1" destOrd="0" presId="urn:microsoft.com/office/officeart/2005/8/layout/hierarchy4"/>
    <dgm:cxn modelId="{D62A2B8E-3460-41E5-9C41-2803782971D0}" type="presParOf" srcId="{6B48CF30-45FE-4173-8AA4-57DC95B70AD1}" destId="{C5FB6A4F-290D-4210-9598-E3832F831C78}" srcOrd="1" destOrd="0" presId="urn:microsoft.com/office/officeart/2005/8/layout/hierarchy4"/>
    <dgm:cxn modelId="{2CA91EFB-AFFA-4750-A045-4F55D04882F5}" type="presParOf" srcId="{6B48CF30-45FE-4173-8AA4-57DC95B70AD1}" destId="{E6264FC0-FE2D-438D-97F8-8AE5F39D63FA}" srcOrd="2" destOrd="0" presId="urn:microsoft.com/office/officeart/2005/8/layout/hierarchy4"/>
    <dgm:cxn modelId="{A5FC07A7-94BF-4F52-93A8-FF3C94160D83}" type="presParOf" srcId="{E6264FC0-FE2D-438D-97F8-8AE5F39D63FA}" destId="{BFB8A34C-39C6-4459-A186-2F6574E5C545}" srcOrd="0" destOrd="0" presId="urn:microsoft.com/office/officeart/2005/8/layout/hierarchy4"/>
    <dgm:cxn modelId="{9F903C43-7F57-4CD6-85C0-DA9EA8078667}" type="presParOf" srcId="{E6264FC0-FE2D-438D-97F8-8AE5F39D63FA}" destId="{F146FB69-D5B6-4F56-B49F-CF7DD5F34C36}" srcOrd="1" destOrd="0" presId="urn:microsoft.com/office/officeart/2005/8/layout/hierarchy4"/>
    <dgm:cxn modelId="{9516422A-1E83-4CA8-B6FA-0888C4FFC9D7}" type="presParOf" srcId="{6B48CF30-45FE-4173-8AA4-57DC95B70AD1}" destId="{C55CEBCA-FB8C-461B-90B2-B1A8173B1937}" srcOrd="3" destOrd="0" presId="urn:microsoft.com/office/officeart/2005/8/layout/hierarchy4"/>
    <dgm:cxn modelId="{03BC49E7-EF40-4199-942F-9EB4F2AE9C9E}" type="presParOf" srcId="{6B48CF30-45FE-4173-8AA4-57DC95B70AD1}" destId="{2995BA9B-8239-4FEC-BC57-8286088C7489}" srcOrd="4" destOrd="0" presId="urn:microsoft.com/office/officeart/2005/8/layout/hierarchy4"/>
    <dgm:cxn modelId="{411D88C2-8D49-4BA8-BF69-51F05C1405FF}" type="presParOf" srcId="{2995BA9B-8239-4FEC-BC57-8286088C7489}" destId="{BA5FE3F9-9C5E-4AB0-BF17-E32F4485CACF}" srcOrd="0" destOrd="0" presId="urn:microsoft.com/office/officeart/2005/8/layout/hierarchy4"/>
    <dgm:cxn modelId="{0819124B-345A-42FF-9B25-A9A80EC9601A}" type="presParOf" srcId="{2995BA9B-8239-4FEC-BC57-8286088C7489}" destId="{141FA55C-6890-4EFD-BE1C-5359DD633367}" srcOrd="1" destOrd="0" presId="urn:microsoft.com/office/officeart/2005/8/layout/hierarchy4"/>
    <dgm:cxn modelId="{F8D3F856-9148-4B6F-9B1A-46F1600C5DBA}" type="presParOf" srcId="{6B48CF30-45FE-4173-8AA4-57DC95B70AD1}" destId="{49C8FA8D-7DBB-4A15-9A7F-B549BC597B9B}" srcOrd="5" destOrd="0" presId="urn:microsoft.com/office/officeart/2005/8/layout/hierarchy4"/>
    <dgm:cxn modelId="{0F402AB5-FFB5-4ECC-A0FE-CC33085D4D63}" type="presParOf" srcId="{6B48CF30-45FE-4173-8AA4-57DC95B70AD1}" destId="{420B3902-5593-4B67-A120-95AA5EFC0C96}" srcOrd="6" destOrd="0" presId="urn:microsoft.com/office/officeart/2005/8/layout/hierarchy4"/>
    <dgm:cxn modelId="{4F1E8619-B302-4105-B71D-F83B4554D389}" type="presParOf" srcId="{420B3902-5593-4B67-A120-95AA5EFC0C96}" destId="{27F6145B-F94B-46DB-9324-AC0E0DF6024E}" srcOrd="0" destOrd="0" presId="urn:microsoft.com/office/officeart/2005/8/layout/hierarchy4"/>
    <dgm:cxn modelId="{FEC02A6F-4767-4EA1-8328-4C66816ADEF7}" type="presParOf" srcId="{420B3902-5593-4B67-A120-95AA5EFC0C96}" destId="{CC7E5FD6-0873-43B0-9368-228058779BAE}" srcOrd="1" destOrd="0" presId="urn:microsoft.com/office/officeart/2005/8/layout/hierarchy4"/>
    <dgm:cxn modelId="{723E8F64-0035-4884-9B57-8DFE2C6FF4BC}" type="presParOf" srcId="{824008DE-E220-4FB6-BCEF-9AABC8C9F9EA}" destId="{B323F18C-4762-440A-96C3-EABC9D4B8E26}" srcOrd="3" destOrd="0" presId="urn:microsoft.com/office/officeart/2005/8/layout/hierarchy4"/>
    <dgm:cxn modelId="{6F4A86B3-9F06-40CC-AFA5-78D72E5B59AF}" type="presParOf" srcId="{824008DE-E220-4FB6-BCEF-9AABC8C9F9EA}" destId="{35787519-FC4B-44DA-82B5-B0B6918302C4}" srcOrd="4" destOrd="0" presId="urn:microsoft.com/office/officeart/2005/8/layout/hierarchy4"/>
    <dgm:cxn modelId="{46B26F37-F741-4F52-A7A9-7FB086762347}" type="presParOf" srcId="{35787519-FC4B-44DA-82B5-B0B6918302C4}" destId="{E95BCC40-8465-42D2-94DF-25793E70BD06}" srcOrd="0" destOrd="0" presId="urn:microsoft.com/office/officeart/2005/8/layout/hierarchy4"/>
    <dgm:cxn modelId="{346959FB-2ABA-44D7-A39F-E6D7E7B34614}" type="presParOf" srcId="{35787519-FC4B-44DA-82B5-B0B6918302C4}" destId="{DE13DDF0-98DD-45E8-AD62-49ADFCBA2480}" srcOrd="1" destOrd="0" presId="urn:microsoft.com/office/officeart/2005/8/layout/hierarchy4"/>
    <dgm:cxn modelId="{3CB707EE-47DE-4F2F-86EB-0F5B3460C944}" type="presParOf" srcId="{35787519-FC4B-44DA-82B5-B0B6918302C4}" destId="{D8FD7F06-67B0-46BD-8866-CE65AEC01ADA}" srcOrd="2" destOrd="0" presId="urn:microsoft.com/office/officeart/2005/8/layout/hierarchy4"/>
    <dgm:cxn modelId="{5F353A74-E867-43B3-A773-3DE2C9212200}" type="presParOf" srcId="{D8FD7F06-67B0-46BD-8866-CE65AEC01ADA}" destId="{5EF88EA4-A367-4802-B14D-110E62282298}" srcOrd="0" destOrd="0" presId="urn:microsoft.com/office/officeart/2005/8/layout/hierarchy4"/>
    <dgm:cxn modelId="{A949145C-A8DC-466B-AB7D-D65E438C4E86}" type="presParOf" srcId="{5EF88EA4-A367-4802-B14D-110E62282298}" destId="{64B8939A-52CE-4154-9411-4F8397495ECA}" srcOrd="0" destOrd="0" presId="urn:microsoft.com/office/officeart/2005/8/layout/hierarchy4"/>
    <dgm:cxn modelId="{A189B7B7-E299-4E7E-B791-39670DC06193}" type="presParOf" srcId="{5EF88EA4-A367-4802-B14D-110E62282298}" destId="{C4451BA3-8154-4E52-A8E4-C878E6BC279A}" srcOrd="1" destOrd="0" presId="urn:microsoft.com/office/officeart/2005/8/layout/hierarchy4"/>
    <dgm:cxn modelId="{1B2FF89E-CA49-4161-8CCC-4809CE147A64}" type="presParOf" srcId="{D8FD7F06-67B0-46BD-8866-CE65AEC01ADA}" destId="{7920DAE5-B174-41F1-8D83-D288B7EDC52C}" srcOrd="1" destOrd="0" presId="urn:microsoft.com/office/officeart/2005/8/layout/hierarchy4"/>
    <dgm:cxn modelId="{0DB91356-2DAF-4F01-864D-4D444C5695D9}" type="presParOf" srcId="{D8FD7F06-67B0-46BD-8866-CE65AEC01ADA}" destId="{95E65BDA-37FF-402A-97AF-0973AF9176F5}" srcOrd="2" destOrd="0" presId="urn:microsoft.com/office/officeart/2005/8/layout/hierarchy4"/>
    <dgm:cxn modelId="{2CF57223-B53F-424B-A7B0-110C32AF606E}" type="presParOf" srcId="{95E65BDA-37FF-402A-97AF-0973AF9176F5}" destId="{657D70A7-D8D5-44F6-9875-B3B76ACDBAB6}" srcOrd="0" destOrd="0" presId="urn:microsoft.com/office/officeart/2005/8/layout/hierarchy4"/>
    <dgm:cxn modelId="{B476D71C-9043-4D9C-AFFE-1F0EDD140C2F}" type="presParOf" srcId="{95E65BDA-37FF-402A-97AF-0973AF9176F5}" destId="{37B23139-9896-4995-BDC5-E52EEB90E605}" srcOrd="1" destOrd="0" presId="urn:microsoft.com/office/officeart/2005/8/layout/hierarchy4"/>
    <dgm:cxn modelId="{260E0C13-C265-4983-A420-E51BAFB130D3}" type="presParOf" srcId="{D8FD7F06-67B0-46BD-8866-CE65AEC01ADA}" destId="{9BCCC653-B4CF-4983-8C0A-B08721676A41}" srcOrd="3" destOrd="0" presId="urn:microsoft.com/office/officeart/2005/8/layout/hierarchy4"/>
    <dgm:cxn modelId="{7B94F238-41FC-4CCE-8759-7348B15E0BF0}" type="presParOf" srcId="{D8FD7F06-67B0-46BD-8866-CE65AEC01ADA}" destId="{7D6844F8-C63F-45AF-ADE0-AD3BE9041AF0}" srcOrd="4" destOrd="0" presId="urn:microsoft.com/office/officeart/2005/8/layout/hierarchy4"/>
    <dgm:cxn modelId="{455989C9-11BB-46E8-88AA-18369DF534A2}" type="presParOf" srcId="{7D6844F8-C63F-45AF-ADE0-AD3BE9041AF0}" destId="{DFD831DF-649A-4FE8-BF76-1C707D7C9429}" srcOrd="0" destOrd="0" presId="urn:microsoft.com/office/officeart/2005/8/layout/hierarchy4"/>
    <dgm:cxn modelId="{684263E5-4F7A-4FFE-B47E-3C7769161010}" type="presParOf" srcId="{7D6844F8-C63F-45AF-ADE0-AD3BE9041AF0}" destId="{AC72B8D0-4D0D-4EDB-AAE9-1DDED91B8F42}" srcOrd="1" destOrd="0" presId="urn:microsoft.com/office/officeart/2005/8/layout/hierarchy4"/>
    <dgm:cxn modelId="{9FAB6EA2-38B7-47D2-B1B5-B2909B4994A6}" type="presParOf" srcId="{824008DE-E220-4FB6-BCEF-9AABC8C9F9EA}" destId="{93416A82-2887-451E-9635-08BF97E29480}" srcOrd="5" destOrd="0" presId="urn:microsoft.com/office/officeart/2005/8/layout/hierarchy4"/>
    <dgm:cxn modelId="{79844DE5-B9A9-4EF4-A93A-6DEFEA2C2D1A}" type="presParOf" srcId="{824008DE-E220-4FB6-BCEF-9AABC8C9F9EA}" destId="{D38BF64E-4C97-4A24-AABD-67A28A8EDCA7}" srcOrd="6" destOrd="0" presId="urn:microsoft.com/office/officeart/2005/8/layout/hierarchy4"/>
    <dgm:cxn modelId="{FF292A94-364E-4AB8-B72C-1829008B3706}" type="presParOf" srcId="{D38BF64E-4C97-4A24-AABD-67A28A8EDCA7}" destId="{C1CB070B-FD97-44C1-852B-3DF803DD40FA}" srcOrd="0" destOrd="0" presId="urn:microsoft.com/office/officeart/2005/8/layout/hierarchy4"/>
    <dgm:cxn modelId="{EBDBD88B-FDB5-4B28-A299-700D0F19D509}" type="presParOf" srcId="{D38BF64E-4C97-4A24-AABD-67A28A8EDCA7}" destId="{2148E65A-2E83-45F9-9E31-54C42EA253CA}" srcOrd="1" destOrd="0" presId="urn:microsoft.com/office/officeart/2005/8/layout/hierarchy4"/>
    <dgm:cxn modelId="{B1FDF6AB-A83F-4FBE-A935-DF87BDE6884C}" type="presParOf" srcId="{D38BF64E-4C97-4A24-AABD-67A28A8EDCA7}" destId="{6229AF0C-980E-41AB-89EA-71CC12E781F9}" srcOrd="2" destOrd="0" presId="urn:microsoft.com/office/officeart/2005/8/layout/hierarchy4"/>
    <dgm:cxn modelId="{B516B04B-1673-4E99-B9FB-084A612DFB22}" type="presParOf" srcId="{6229AF0C-980E-41AB-89EA-71CC12E781F9}" destId="{0B2B3BE1-4CF2-4AED-A598-CF51A4E08496}" srcOrd="0" destOrd="0" presId="urn:microsoft.com/office/officeart/2005/8/layout/hierarchy4"/>
    <dgm:cxn modelId="{959EDD11-01C1-4233-9F61-A256DCB93EB7}" type="presParOf" srcId="{0B2B3BE1-4CF2-4AED-A598-CF51A4E08496}" destId="{2CF8291C-9B4F-4352-A7B6-34CCE6B6BE17}" srcOrd="0" destOrd="0" presId="urn:microsoft.com/office/officeart/2005/8/layout/hierarchy4"/>
    <dgm:cxn modelId="{2B6AEC01-D2A1-4E79-92A2-50A33F83E370}" type="presParOf" srcId="{0B2B3BE1-4CF2-4AED-A598-CF51A4E08496}" destId="{24C25786-9C58-4969-A8DA-AD04802B2BEE}" srcOrd="1" destOrd="0" presId="urn:microsoft.com/office/officeart/2005/8/layout/hierarchy4"/>
    <dgm:cxn modelId="{9A6A3D71-8C1E-43A9-AD59-4091581084C0}" type="presParOf" srcId="{6229AF0C-980E-41AB-89EA-71CC12E781F9}" destId="{6B566E1A-0C6C-4776-99F2-17A4358BC9E2}" srcOrd="1" destOrd="0" presId="urn:microsoft.com/office/officeart/2005/8/layout/hierarchy4"/>
    <dgm:cxn modelId="{B2ADCA91-08C9-428C-BBF3-D4ADE15689CE}" type="presParOf" srcId="{6229AF0C-980E-41AB-89EA-71CC12E781F9}" destId="{DE161447-99DD-49BC-84AE-BFFA77356AFA}" srcOrd="2" destOrd="0" presId="urn:microsoft.com/office/officeart/2005/8/layout/hierarchy4"/>
    <dgm:cxn modelId="{7E247DC8-1D65-4092-B237-0D3C6DC8244F}" type="presParOf" srcId="{DE161447-99DD-49BC-84AE-BFFA77356AFA}" destId="{4A085E9F-297F-4D09-A573-E9E3E0030417}" srcOrd="0" destOrd="0" presId="urn:microsoft.com/office/officeart/2005/8/layout/hierarchy4"/>
    <dgm:cxn modelId="{D2670620-1927-495F-B0AD-615D7F19D624}" type="presParOf" srcId="{DE161447-99DD-49BC-84AE-BFFA77356AFA}" destId="{EA8899B2-1670-4F40-92C6-AE0C57C6DB20}" srcOrd="1" destOrd="0" presId="urn:microsoft.com/office/officeart/2005/8/layout/hierarchy4"/>
    <dgm:cxn modelId="{0B57A66E-9E69-4F91-BF5E-E44E5B7C37BB}" type="presParOf" srcId="{6229AF0C-980E-41AB-89EA-71CC12E781F9}" destId="{45AD86A6-E380-449A-B0FE-9C2C23B669BC}" srcOrd="3" destOrd="0" presId="urn:microsoft.com/office/officeart/2005/8/layout/hierarchy4"/>
    <dgm:cxn modelId="{8F9D028F-25E1-44C1-BF2A-B3826293B79D}" type="presParOf" srcId="{6229AF0C-980E-41AB-89EA-71CC12E781F9}" destId="{3D5DEA9A-A9B3-4DED-8B16-E9192FED718C}" srcOrd="4" destOrd="0" presId="urn:microsoft.com/office/officeart/2005/8/layout/hierarchy4"/>
    <dgm:cxn modelId="{47228820-8D15-44BD-8FEA-5CB5D71C6E8B}" type="presParOf" srcId="{3D5DEA9A-A9B3-4DED-8B16-E9192FED718C}" destId="{827DC35A-46D3-45CE-BF0B-9DAB3CD547AA}" srcOrd="0" destOrd="0" presId="urn:microsoft.com/office/officeart/2005/8/layout/hierarchy4"/>
    <dgm:cxn modelId="{E427F1FA-0C02-4088-9E7C-F5509192F993}" type="presParOf" srcId="{3D5DEA9A-A9B3-4DED-8B16-E9192FED718C}" destId="{ED4B4B11-123B-4AC8-BC25-5633B0D26A2C}" srcOrd="1" destOrd="0" presId="urn:microsoft.com/office/officeart/2005/8/layout/hierarchy4"/>
    <dgm:cxn modelId="{3ABA82E8-0AE3-4EDF-96DB-AA71C79649F4}" type="presParOf" srcId="{6229AF0C-980E-41AB-89EA-71CC12E781F9}" destId="{7CBFE652-3173-47EC-AB0F-CFCBC9A084CA}" srcOrd="5" destOrd="0" presId="urn:microsoft.com/office/officeart/2005/8/layout/hierarchy4"/>
    <dgm:cxn modelId="{12F0FF2F-40D6-413F-B631-2D3A64EDA304}" type="presParOf" srcId="{6229AF0C-980E-41AB-89EA-71CC12E781F9}" destId="{67E9B405-A4FC-49B8-A3B3-F7A13BBD2BF8}" srcOrd="6" destOrd="0" presId="urn:microsoft.com/office/officeart/2005/8/layout/hierarchy4"/>
    <dgm:cxn modelId="{1C143F63-0151-4CC5-B1EC-98FE50E9470D}" type="presParOf" srcId="{67E9B405-A4FC-49B8-A3B3-F7A13BBD2BF8}" destId="{76B0349D-1B8C-45AC-81EA-AECEEAE5F92B}" srcOrd="0" destOrd="0" presId="urn:microsoft.com/office/officeart/2005/8/layout/hierarchy4"/>
    <dgm:cxn modelId="{04E5082D-9CB0-4176-9F99-F1DBAFAF0FA5}" type="presParOf" srcId="{67E9B405-A4FC-49B8-A3B3-F7A13BBD2BF8}" destId="{8DA81B1C-3744-4F41-9C00-AAA3E99C1B75}" srcOrd="1" destOrd="0" presId="urn:microsoft.com/office/officeart/2005/8/layout/hierarchy4"/>
    <dgm:cxn modelId="{C9F309DC-D7E1-4ECF-A25E-627D5D7479C0}" type="presParOf" srcId="{824008DE-E220-4FB6-BCEF-9AABC8C9F9EA}" destId="{76039E01-495C-4C67-B036-98C2610F9150}" srcOrd="7" destOrd="0" presId="urn:microsoft.com/office/officeart/2005/8/layout/hierarchy4"/>
    <dgm:cxn modelId="{168EF610-79A7-42BE-9C25-7173467EF25F}" type="presParOf" srcId="{824008DE-E220-4FB6-BCEF-9AABC8C9F9EA}" destId="{B2D5FFF2-DE99-4F0E-8830-6A711C895B6A}" srcOrd="8" destOrd="0" presId="urn:microsoft.com/office/officeart/2005/8/layout/hierarchy4"/>
    <dgm:cxn modelId="{7982EB39-832C-430E-BCC6-E7026A69ECC9}" type="presParOf" srcId="{B2D5FFF2-DE99-4F0E-8830-6A711C895B6A}" destId="{6B240A95-3531-4855-95F7-7F42015EB6E8}" srcOrd="0" destOrd="0" presId="urn:microsoft.com/office/officeart/2005/8/layout/hierarchy4"/>
    <dgm:cxn modelId="{3F095DEA-F976-4A03-B88B-51D83FE5AFA7}" type="presParOf" srcId="{B2D5FFF2-DE99-4F0E-8830-6A711C895B6A}" destId="{465EA2B0-F7A7-4C7F-8FD9-FB827B091E28}" srcOrd="1" destOrd="0" presId="urn:microsoft.com/office/officeart/2005/8/layout/hierarchy4"/>
    <dgm:cxn modelId="{5B31FE5E-37DF-47F9-AFE8-2102425CBC02}" type="presParOf" srcId="{B2D5FFF2-DE99-4F0E-8830-6A711C895B6A}" destId="{4998AF62-E948-403C-85D6-459CEB37C5D6}" srcOrd="2" destOrd="0" presId="urn:microsoft.com/office/officeart/2005/8/layout/hierarchy4"/>
    <dgm:cxn modelId="{7E9A8058-E3DC-46D5-871E-8006CC598F69}" type="presParOf" srcId="{4998AF62-E948-403C-85D6-459CEB37C5D6}" destId="{FB903D9C-24CC-4A37-822F-2A2DEB9098A6}" srcOrd="0" destOrd="0" presId="urn:microsoft.com/office/officeart/2005/8/layout/hierarchy4"/>
    <dgm:cxn modelId="{4F6BDAD9-F0F9-47FB-B514-E450F475AD8F}" type="presParOf" srcId="{FB903D9C-24CC-4A37-822F-2A2DEB9098A6}" destId="{4E6BDC53-876F-427B-A2EF-FCF1049BCF6F}" srcOrd="0" destOrd="0" presId="urn:microsoft.com/office/officeart/2005/8/layout/hierarchy4"/>
    <dgm:cxn modelId="{C262BE58-C133-4C25-BBE5-1A2C1645C1E7}" type="presParOf" srcId="{FB903D9C-24CC-4A37-822F-2A2DEB9098A6}" destId="{3EEB002D-ABDE-4A92-A5F5-415E89D1AA86}" srcOrd="1" destOrd="0" presId="urn:microsoft.com/office/officeart/2005/8/layout/hierarchy4"/>
    <dgm:cxn modelId="{B1108494-4063-45A1-85AB-2D3128A0C3EF}" type="presParOf" srcId="{4998AF62-E948-403C-85D6-459CEB37C5D6}" destId="{DBED8729-7B8C-4BAD-A035-56E751D6D5DD}" srcOrd="1" destOrd="0" presId="urn:microsoft.com/office/officeart/2005/8/layout/hierarchy4"/>
    <dgm:cxn modelId="{B245F992-5F13-4C49-A508-0852A52508A5}" type="presParOf" srcId="{4998AF62-E948-403C-85D6-459CEB37C5D6}" destId="{5A6CE034-C495-4731-AF20-4EAF0FFB1646}" srcOrd="2" destOrd="0" presId="urn:microsoft.com/office/officeart/2005/8/layout/hierarchy4"/>
    <dgm:cxn modelId="{3ED30920-70D6-493E-9CA7-11C44C2F7F29}" type="presParOf" srcId="{5A6CE034-C495-4731-AF20-4EAF0FFB1646}" destId="{DF9EAFE1-247B-4B1B-8F9E-FA6E2FB290FC}" srcOrd="0" destOrd="0" presId="urn:microsoft.com/office/officeart/2005/8/layout/hierarchy4"/>
    <dgm:cxn modelId="{DC848617-C613-4381-B3A0-AB75DD11026C}" type="presParOf" srcId="{5A6CE034-C495-4731-AF20-4EAF0FFB1646}" destId="{A8BD0001-E2BD-4DD0-8597-7958241477CE}" srcOrd="1" destOrd="0" presId="urn:microsoft.com/office/officeart/2005/8/layout/hierarchy4"/>
    <dgm:cxn modelId="{57358719-0B73-4979-B8B3-A1AA6C34DFC0}" type="presParOf" srcId="{4998AF62-E948-403C-85D6-459CEB37C5D6}" destId="{393B4233-72E1-414B-BCCC-15BCA275F3D7}" srcOrd="3" destOrd="0" presId="urn:microsoft.com/office/officeart/2005/8/layout/hierarchy4"/>
    <dgm:cxn modelId="{72C11DE7-EF01-4546-880B-F6BE424A4E1F}" type="presParOf" srcId="{4998AF62-E948-403C-85D6-459CEB37C5D6}" destId="{C25065FE-7071-463F-A578-548D50FFC03A}" srcOrd="4" destOrd="0" presId="urn:microsoft.com/office/officeart/2005/8/layout/hierarchy4"/>
    <dgm:cxn modelId="{1BACF26A-A104-4C77-B762-89C18C48F0E8}" type="presParOf" srcId="{C25065FE-7071-463F-A578-548D50FFC03A}" destId="{2E049D7A-CF61-4C33-BCD8-2E245EF3AE90}" srcOrd="0" destOrd="0" presId="urn:microsoft.com/office/officeart/2005/8/layout/hierarchy4"/>
    <dgm:cxn modelId="{ED2C6B9A-8752-439A-8D2B-64018DA63123}" type="presParOf" srcId="{C25065FE-7071-463F-A578-548D50FFC03A}" destId="{0C3468F3-0ED9-4B80-98C0-BB35422E24C3}" srcOrd="1" destOrd="0" presId="urn:microsoft.com/office/officeart/2005/8/layout/hierarchy4"/>
    <dgm:cxn modelId="{2A2D2C5C-D8A5-467A-9999-4D1CA00B1CF2}" type="presParOf" srcId="{4998AF62-E948-403C-85D6-459CEB37C5D6}" destId="{ED8363DF-5069-4872-BFAD-2D6438439C7D}" srcOrd="5" destOrd="0" presId="urn:microsoft.com/office/officeart/2005/8/layout/hierarchy4"/>
    <dgm:cxn modelId="{9948732E-5C2E-4031-AB69-767BA42372AE}" type="presParOf" srcId="{4998AF62-E948-403C-85D6-459CEB37C5D6}" destId="{AD7EA943-9BD6-407B-9B38-6C495D1D1299}" srcOrd="6" destOrd="0" presId="urn:microsoft.com/office/officeart/2005/8/layout/hierarchy4"/>
    <dgm:cxn modelId="{69EDBC5E-67DC-4193-9DF1-00B5FCB688ED}" type="presParOf" srcId="{AD7EA943-9BD6-407B-9B38-6C495D1D1299}" destId="{AED6A545-B229-4007-8323-0F03EE14C000}" srcOrd="0" destOrd="0" presId="urn:microsoft.com/office/officeart/2005/8/layout/hierarchy4"/>
    <dgm:cxn modelId="{E237AA65-B4FE-4AD0-955B-68201A73F899}" type="presParOf" srcId="{AD7EA943-9BD6-407B-9B38-6C495D1D1299}" destId="{FEF1A276-F56C-4794-9AE0-FB5E1801F5B9}" srcOrd="1" destOrd="0" presId="urn:microsoft.com/office/officeart/2005/8/layout/hierarchy4"/>
    <dgm:cxn modelId="{4284BA2A-E624-4697-9BC4-97135381E764}" type="presParOf" srcId="{824008DE-E220-4FB6-BCEF-9AABC8C9F9EA}" destId="{1E4ECF8D-A297-4F70-8E64-753DFC2C2F89}" srcOrd="9" destOrd="0" presId="urn:microsoft.com/office/officeart/2005/8/layout/hierarchy4"/>
    <dgm:cxn modelId="{FDD4C110-AAE0-4E43-918E-58022F9D670A}" type="presParOf" srcId="{824008DE-E220-4FB6-BCEF-9AABC8C9F9EA}" destId="{FF0B7661-B649-4513-9CBA-90551BE09CF1}" srcOrd="10" destOrd="0" presId="urn:microsoft.com/office/officeart/2005/8/layout/hierarchy4"/>
    <dgm:cxn modelId="{E14850BF-5C10-4D1C-8B65-CA319579D1C8}" type="presParOf" srcId="{FF0B7661-B649-4513-9CBA-90551BE09CF1}" destId="{C70429C1-7F60-4B26-8649-1C9FCAB29974}" srcOrd="0" destOrd="0" presId="urn:microsoft.com/office/officeart/2005/8/layout/hierarchy4"/>
    <dgm:cxn modelId="{F01AA98E-9A16-4B6C-8AF7-D9BB1D26DD34}" type="presParOf" srcId="{FF0B7661-B649-4513-9CBA-90551BE09CF1}" destId="{01813900-F220-4FD7-8659-CF0963F6B57E}" srcOrd="1" destOrd="0" presId="urn:microsoft.com/office/officeart/2005/8/layout/hierarchy4"/>
    <dgm:cxn modelId="{BA90BA9C-A473-4925-BEA6-E691EFCAEBB3}" type="presParOf" srcId="{FF0B7661-B649-4513-9CBA-90551BE09CF1}" destId="{39882DFA-DCF2-4791-BAD1-991543DFAE75}" srcOrd="2" destOrd="0" presId="urn:microsoft.com/office/officeart/2005/8/layout/hierarchy4"/>
    <dgm:cxn modelId="{71FEA13F-7D61-488A-BBE0-5FA6ED544447}" type="presParOf" srcId="{39882DFA-DCF2-4791-BAD1-991543DFAE75}" destId="{1F4D9236-20AC-43B2-BDDD-18073569EB59}" srcOrd="0" destOrd="0" presId="urn:microsoft.com/office/officeart/2005/8/layout/hierarchy4"/>
    <dgm:cxn modelId="{620A20EC-433E-4DA2-A6A9-C5CA2A0C315A}" type="presParOf" srcId="{1F4D9236-20AC-43B2-BDDD-18073569EB59}" destId="{A6D48B51-6AF3-485C-B9F6-A0D13389D6A0}" srcOrd="0" destOrd="0" presId="urn:microsoft.com/office/officeart/2005/8/layout/hierarchy4"/>
    <dgm:cxn modelId="{D79DE81B-69DE-4B82-B6C9-71DEE753FB68}" type="presParOf" srcId="{1F4D9236-20AC-43B2-BDDD-18073569EB59}" destId="{291C57EE-4844-4B16-B806-2E755BF3F83B}" srcOrd="1" destOrd="0" presId="urn:microsoft.com/office/officeart/2005/8/layout/hierarchy4"/>
    <dgm:cxn modelId="{EE44A2D2-5E32-4385-84D9-EEE03CFAC28F}" type="presParOf" srcId="{39882DFA-DCF2-4791-BAD1-991543DFAE75}" destId="{94D205F6-4571-4F6B-86D7-F47090A6AF14}" srcOrd="1" destOrd="0" presId="urn:microsoft.com/office/officeart/2005/8/layout/hierarchy4"/>
    <dgm:cxn modelId="{E381E3B3-E897-4C1B-B5D9-3F28900CD0E6}" type="presParOf" srcId="{39882DFA-DCF2-4791-BAD1-991543DFAE75}" destId="{6F8FE617-48F5-4ECD-9C09-1765E3D9D793}" srcOrd="2" destOrd="0" presId="urn:microsoft.com/office/officeart/2005/8/layout/hierarchy4"/>
    <dgm:cxn modelId="{468FAD94-0AF1-4DD9-B064-E41441D3EC0C}" type="presParOf" srcId="{6F8FE617-48F5-4ECD-9C09-1765E3D9D793}" destId="{BCD367BC-0371-44F5-BBD3-77626A8B9EF5}" srcOrd="0" destOrd="0" presId="urn:microsoft.com/office/officeart/2005/8/layout/hierarchy4"/>
    <dgm:cxn modelId="{A31A052F-1F2E-491C-B842-548A76C73878}" type="presParOf" srcId="{6F8FE617-48F5-4ECD-9C09-1765E3D9D793}" destId="{43408026-8B02-43BD-A71A-D1675EE3B34B}" srcOrd="1" destOrd="0" presId="urn:microsoft.com/office/officeart/2005/8/layout/hierarchy4"/>
    <dgm:cxn modelId="{6AD9E698-18A7-42FA-B61B-E741C3453C90}" type="presParOf" srcId="{824008DE-E220-4FB6-BCEF-9AABC8C9F9EA}" destId="{497523AC-E477-4E5F-A4E8-A1DF6D36B90F}" srcOrd="11" destOrd="0" presId="urn:microsoft.com/office/officeart/2005/8/layout/hierarchy4"/>
    <dgm:cxn modelId="{C198C93B-2C9E-48E2-8B84-EEDF87495D7B}" type="presParOf" srcId="{824008DE-E220-4FB6-BCEF-9AABC8C9F9EA}" destId="{93048097-C7F1-4401-A7E9-1000946AA7A9}" srcOrd="12" destOrd="0" presId="urn:microsoft.com/office/officeart/2005/8/layout/hierarchy4"/>
    <dgm:cxn modelId="{58F7F2C3-5A96-48BA-A2A1-4941BA333D9A}" type="presParOf" srcId="{93048097-C7F1-4401-A7E9-1000946AA7A9}" destId="{5DBD2730-9FF3-4436-93E1-55B63E32F70C}" srcOrd="0" destOrd="0" presId="urn:microsoft.com/office/officeart/2005/8/layout/hierarchy4"/>
    <dgm:cxn modelId="{E7636E33-7DF5-4058-8C5C-F28F927FC2D3}" type="presParOf" srcId="{93048097-C7F1-4401-A7E9-1000946AA7A9}" destId="{29F91798-71B7-48FF-B278-9A4B8A536C0B}" srcOrd="1" destOrd="0" presId="urn:microsoft.com/office/officeart/2005/8/layout/hierarchy4"/>
    <dgm:cxn modelId="{4BF49C7D-6792-46C2-A6FE-B14A3FEF9915}" type="presParOf" srcId="{93048097-C7F1-4401-A7E9-1000946AA7A9}" destId="{609FF543-C639-4877-AAE7-F5CDAA8170E6}" srcOrd="2" destOrd="0" presId="urn:microsoft.com/office/officeart/2005/8/layout/hierarchy4"/>
    <dgm:cxn modelId="{7A5E6351-4657-458B-B71A-05E194A211C1}" type="presParOf" srcId="{609FF543-C639-4877-AAE7-F5CDAA8170E6}" destId="{C813E102-63E5-4EA2-BF77-948691739AC3}" srcOrd="0" destOrd="0" presId="urn:microsoft.com/office/officeart/2005/8/layout/hierarchy4"/>
    <dgm:cxn modelId="{41183AB4-74C2-4546-907B-A1D18B6C38BE}" type="presParOf" srcId="{C813E102-63E5-4EA2-BF77-948691739AC3}" destId="{EFD6424B-1AC1-4708-849F-C3B57D9A2C31}" srcOrd="0" destOrd="0" presId="urn:microsoft.com/office/officeart/2005/8/layout/hierarchy4"/>
    <dgm:cxn modelId="{F364765C-9845-44C6-A052-EDD0633A21E1}" type="presParOf" srcId="{C813E102-63E5-4EA2-BF77-948691739AC3}" destId="{6C367F5B-CF69-4E5B-950B-FC27ABA5D6FE}" srcOrd="1" destOrd="0" presId="urn:microsoft.com/office/officeart/2005/8/layout/hierarchy4"/>
    <dgm:cxn modelId="{8A62B599-5716-4411-9266-4EA8F75E4F14}" type="presParOf" srcId="{609FF543-C639-4877-AAE7-F5CDAA8170E6}" destId="{C3F70B9E-4E33-4F79-B9E7-002A63C59AB7}" srcOrd="1" destOrd="0" presId="urn:microsoft.com/office/officeart/2005/8/layout/hierarchy4"/>
    <dgm:cxn modelId="{37D4C306-37DE-4AE3-A015-0C7AF5416D79}" type="presParOf" srcId="{609FF543-C639-4877-AAE7-F5CDAA8170E6}" destId="{A566DCB2-6820-4DB7-8845-92894566F89A}" srcOrd="2" destOrd="0" presId="urn:microsoft.com/office/officeart/2005/8/layout/hierarchy4"/>
    <dgm:cxn modelId="{7BEAD71A-D0F2-4786-A175-F3BA5C743027}" type="presParOf" srcId="{A566DCB2-6820-4DB7-8845-92894566F89A}" destId="{71F5207F-D126-49E1-8AF9-7ED489AB4D2E}" srcOrd="0" destOrd="0" presId="urn:microsoft.com/office/officeart/2005/8/layout/hierarchy4"/>
    <dgm:cxn modelId="{DD0D01D8-3FD0-405C-A77C-79EF113741C3}" type="presParOf" srcId="{A566DCB2-6820-4DB7-8845-92894566F89A}" destId="{0A51CDE5-F40C-4AE7-9D00-74AECD4B9697}" srcOrd="1" destOrd="0" presId="urn:microsoft.com/office/officeart/2005/8/layout/hierarchy4"/>
    <dgm:cxn modelId="{BDE79F57-5170-405A-B043-95741F20B509}" type="presParOf" srcId="{609FF543-C639-4877-AAE7-F5CDAA8170E6}" destId="{F53E6A15-1713-486A-9DAE-1A213E64695A}" srcOrd="3" destOrd="0" presId="urn:microsoft.com/office/officeart/2005/8/layout/hierarchy4"/>
    <dgm:cxn modelId="{D0CC9640-584D-4694-86F3-C449184D1128}" type="presParOf" srcId="{609FF543-C639-4877-AAE7-F5CDAA8170E6}" destId="{E5BF1164-E77E-471B-AFC7-3957551D1398}" srcOrd="4" destOrd="0" presId="urn:microsoft.com/office/officeart/2005/8/layout/hierarchy4"/>
    <dgm:cxn modelId="{60ED7FD5-B62B-4BA9-A828-6CBD0456FB00}" type="presParOf" srcId="{E5BF1164-E77E-471B-AFC7-3957551D1398}" destId="{2BA9B58F-45F2-4521-AB2F-8989BFAEF9D2}" srcOrd="0" destOrd="0" presId="urn:microsoft.com/office/officeart/2005/8/layout/hierarchy4"/>
    <dgm:cxn modelId="{32F3C708-8B12-4ACD-92ED-7E497F9002BC}" type="presParOf" srcId="{E5BF1164-E77E-471B-AFC7-3957551D1398}" destId="{8F1A8F42-C3FB-4FAE-9A6D-58C6827DC97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E55EEC-ABC8-4AAF-B8B1-148908BCC088}" type="doc">
      <dgm:prSet loTypeId="urn:microsoft.com/office/officeart/2005/8/layout/hierarchy4" loCatId="relationship" qsTypeId="urn:microsoft.com/office/officeart/2005/8/quickstyle/simple1#1" qsCatId="simple" csTypeId="urn:microsoft.com/office/officeart/2005/8/colors/colorful5#2" csCatId="colorful" phldr="1"/>
      <dgm:spPr/>
      <dgm:t>
        <a:bodyPr/>
        <a:lstStyle/>
        <a:p>
          <a:endParaRPr lang="zh-CN" altLang="en-US"/>
        </a:p>
      </dgm:t>
    </dgm:pt>
    <dgm:pt modelId="{C43B1118-531E-46DF-B25D-9D86A1BADED5}">
      <dgm:prSet phldrT="[文本]" phldr="0" custT="1"/>
      <dgm:spPr>
        <a:solidFill>
          <a:schemeClr val="accent1"/>
        </a:solidFill>
      </dgm:spPr>
      <dgm:t>
        <a:bodyPr vert="horz" wrap="square"/>
        <a:lstStyle/>
        <a:p>
          <a:pPr>
            <a:lnSpc>
              <a:spcPct val="100000"/>
            </a:lnSpc>
            <a:spcBef>
              <a:spcPct val="0"/>
            </a:spcBef>
            <a:spcAft>
              <a:spcPct val="35000"/>
            </a:spcAft>
          </a:pPr>
          <a:r>
            <a:rPr lang="zh-CN" altLang="en-US" sz="3200" b="1" dirty="0">
              <a:latin typeface="微软雅黑" panose="020B0503020204020204" charset="-122"/>
              <a:ea typeface="微软雅黑" panose="020B0503020204020204" charset="-122"/>
            </a:rPr>
            <a:t>供应商主页</a:t>
          </a:r>
          <a:endParaRPr sz="6500" dirty="0"/>
        </a:p>
      </dgm:t>
    </dgm:pt>
    <dgm:pt modelId="{22272EAD-4540-44DC-9FFD-0F26D7C93650}" type="parTrans" cxnId="{9BF66A79-B426-428B-8FBC-FEBD0A70B68B}">
      <dgm:prSet/>
      <dgm:spPr/>
      <dgm:t>
        <a:bodyPr/>
        <a:lstStyle/>
        <a:p>
          <a:endParaRPr lang="zh-CN" altLang="en-US" sz="1400" b="1">
            <a:solidFill>
              <a:schemeClr val="tx1"/>
            </a:solidFill>
            <a:latin typeface="微软雅黑" panose="020B0503020204020204" charset="-122"/>
            <a:ea typeface="微软雅黑" panose="020B0503020204020204" charset="-122"/>
          </a:endParaRPr>
        </a:p>
      </dgm:t>
    </dgm:pt>
    <dgm:pt modelId="{54D3705E-E4F6-47C8-BF29-61CB3B783F38}" type="sibTrans" cxnId="{9BF66A79-B426-428B-8FBC-FEBD0A70B68B}">
      <dgm:prSet/>
      <dgm:spPr/>
      <dgm:t>
        <a:bodyPr/>
        <a:lstStyle/>
        <a:p>
          <a:endParaRPr lang="zh-CN" altLang="en-US" sz="1400" b="1">
            <a:solidFill>
              <a:schemeClr val="tx1"/>
            </a:solidFill>
            <a:latin typeface="微软雅黑" panose="020B0503020204020204" charset="-122"/>
            <a:ea typeface="微软雅黑" panose="020B0503020204020204" charset="-122"/>
          </a:endParaRPr>
        </a:p>
      </dgm:t>
    </dgm:pt>
    <dgm:pt modelId="{0908F867-1516-41D7-A637-C74CA7F507D9}">
      <dgm:prSet phldr="0" custT="1"/>
      <dgm:spPr>
        <a:solidFill>
          <a:schemeClr val="accent4">
            <a:lumMod val="75000"/>
          </a:schemeClr>
        </a:solidFill>
      </dgm:spPr>
      <dgm:t>
        <a:bodyPr vert="horz" wrap="square"/>
        <a:lstStyle/>
        <a:p>
          <a:r>
            <a:rPr lang="zh-CN" altLang="en-US" sz="1800" b="1" dirty="0">
              <a:latin typeface="微软雅黑" panose="020B0503020204020204" charset="-122"/>
              <a:ea typeface="微软雅黑" panose="020B0503020204020204" charset="-122"/>
            </a:rPr>
            <a:t>首页</a:t>
          </a:r>
          <a:endParaRPr sz="1800" dirty="0"/>
        </a:p>
      </dgm:t>
    </dgm:pt>
    <dgm:pt modelId="{17E803CC-E465-4E04-AB9B-FA06AFED0A0F}" type="parTrans" cxnId="{A47E5F1A-B5AB-4052-AB7D-E1338FD0A786}">
      <dgm:prSet/>
      <dgm:spPr/>
      <dgm:t>
        <a:bodyPr/>
        <a:lstStyle/>
        <a:p>
          <a:endParaRPr lang="zh-CN" altLang="en-US"/>
        </a:p>
      </dgm:t>
    </dgm:pt>
    <dgm:pt modelId="{5BAFB0A6-5D51-4351-814F-2A3759321183}" type="sibTrans" cxnId="{A47E5F1A-B5AB-4052-AB7D-E1338FD0A786}">
      <dgm:prSet/>
      <dgm:spPr/>
      <dgm:t>
        <a:bodyPr/>
        <a:lstStyle/>
        <a:p>
          <a:endParaRPr lang="zh-CN" altLang="en-US"/>
        </a:p>
      </dgm:t>
    </dgm:pt>
    <dgm:pt modelId="{30B12729-C948-4055-AF87-CC7AA081DFF6}">
      <dgm:prSet custT="1"/>
      <dgm:spPr>
        <a:solidFill>
          <a:srgbClr val="C00000"/>
        </a:solidFill>
      </dgm:spPr>
      <dgm:t>
        <a:bodyPr/>
        <a:lstStyle/>
        <a:p>
          <a:r>
            <a:rPr lang="zh-CN" altLang="en-US" sz="1600" b="1" dirty="0">
              <a:latin typeface="微软雅黑" panose="020B0503020204020204" pitchFamily="34" charset="-122"/>
              <a:ea typeface="微软雅黑" panose="020B0503020204020204" pitchFamily="34" charset="-122"/>
            </a:rPr>
            <a:t>关注</a:t>
          </a:r>
        </a:p>
      </dgm:t>
    </dgm:pt>
    <dgm:pt modelId="{45CB82D4-C628-498E-80C1-9CD6682FB628}" type="parTrans" cxnId="{02161CB1-A763-4D8A-BA7C-ED5C2FEC8CDD}">
      <dgm:prSet/>
      <dgm:spPr/>
      <dgm:t>
        <a:bodyPr/>
        <a:lstStyle/>
        <a:p>
          <a:endParaRPr lang="zh-CN" altLang="en-US"/>
        </a:p>
      </dgm:t>
    </dgm:pt>
    <dgm:pt modelId="{8D695504-3EEB-462C-9FC6-EB2A816C1ECA}" type="sibTrans" cxnId="{02161CB1-A763-4D8A-BA7C-ED5C2FEC8CDD}">
      <dgm:prSet/>
      <dgm:spPr/>
      <dgm:t>
        <a:bodyPr/>
        <a:lstStyle/>
        <a:p>
          <a:endParaRPr lang="zh-CN" altLang="en-US"/>
        </a:p>
      </dgm:t>
    </dgm:pt>
    <dgm:pt modelId="{2953606B-7636-4CBA-BB99-B2229485E5FA}">
      <dgm:prSet phldr="0" custT="1"/>
      <dgm:spPr bwMode="white">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采购</a:t>
          </a:r>
          <a:endParaRPr sz="1800" b="1" kern="1200" dirty="0">
            <a:solidFill>
              <a:prstClr val="white"/>
            </a:solidFill>
            <a:latin typeface="微软雅黑" panose="020B0503020204020204" charset="-122"/>
            <a:ea typeface="微软雅黑" panose="020B0503020204020204" charset="-122"/>
            <a:cs typeface="+mn-cs"/>
          </a:endParaRPr>
        </a:p>
      </dgm:t>
    </dgm:pt>
    <dgm:pt modelId="{E955E3A1-415F-4FD3-9B7E-3485E83538F1}" type="parTrans" cxnId="{7CB97D06-00C5-4615-9E57-8CD869A15AD9}">
      <dgm:prSet/>
      <dgm:spPr/>
      <dgm:t>
        <a:bodyPr/>
        <a:lstStyle/>
        <a:p>
          <a:endParaRPr lang="zh-CN" altLang="en-US"/>
        </a:p>
      </dgm:t>
    </dgm:pt>
    <dgm:pt modelId="{2A7B6C7E-9D7D-47CB-BB4F-E2C0A9138A59}" type="sibTrans" cxnId="{7CB97D06-00C5-4615-9E57-8CD869A15AD9}">
      <dgm:prSet/>
      <dgm:spPr/>
      <dgm:t>
        <a:bodyPr/>
        <a:lstStyle/>
        <a:p>
          <a:endParaRPr lang="zh-CN" altLang="en-US"/>
        </a:p>
      </dgm:t>
    </dgm:pt>
    <dgm:pt modelId="{DC72E9A0-FFFE-4A56-A1D0-1C0F25B44441}">
      <dgm:prSet custT="1"/>
      <dgm:spPr>
        <a:solidFill>
          <a:srgbClr val="C00000"/>
        </a:solidFill>
      </dgm:spPr>
      <dgm:t>
        <a:bodyPr/>
        <a:lstStyle/>
        <a:p>
          <a:r>
            <a:rPr lang="zh-CN" altLang="en-US" sz="1600" b="1" dirty="0">
              <a:latin typeface="微软雅黑" panose="020B0503020204020204" pitchFamily="34" charset="-122"/>
              <a:ea typeface="微软雅黑" panose="020B0503020204020204" pitchFamily="34" charset="-122"/>
            </a:rPr>
            <a:t>收藏</a:t>
          </a:r>
        </a:p>
      </dgm:t>
    </dgm:pt>
    <dgm:pt modelId="{ABFB55CC-2844-414D-86B8-1573775FD1C4}" type="parTrans" cxnId="{7280E6F3-B335-4696-A770-F270363EAF84}">
      <dgm:prSet/>
      <dgm:spPr/>
      <dgm:t>
        <a:bodyPr/>
        <a:lstStyle/>
        <a:p>
          <a:endParaRPr lang="zh-CN" altLang="en-US"/>
        </a:p>
      </dgm:t>
    </dgm:pt>
    <dgm:pt modelId="{6E135DC5-61BA-4F51-A30D-4E2E8195675D}" type="sibTrans" cxnId="{7280E6F3-B335-4696-A770-F270363EAF84}">
      <dgm:prSet/>
      <dgm:spPr/>
      <dgm:t>
        <a:bodyPr/>
        <a:lstStyle/>
        <a:p>
          <a:endParaRPr lang="zh-CN" altLang="en-US"/>
        </a:p>
      </dgm:t>
    </dgm:pt>
    <dgm:pt modelId="{31B0A63B-9E92-4BC0-9610-635AC6C4C52B}">
      <dgm:prSet phldr="0" custT="1"/>
      <dgm:spPr>
        <a:solidFill>
          <a:srgbClr val="C00000"/>
        </a:solidFill>
      </dgm:spPr>
      <dgm:t>
        <a:bodyPr vert="horz" wrap="square"/>
        <a:lstStyle/>
        <a:p>
          <a:r>
            <a:rPr lang="zh-CN" altLang="en-US" sz="1600" b="1" dirty="0">
              <a:latin typeface="微软雅黑" panose="020B0503020204020204" pitchFamily="34" charset="-122"/>
              <a:ea typeface="微软雅黑" panose="020B0503020204020204" pitchFamily="34" charset="-122"/>
            </a:rPr>
            <a:t>商家信息</a:t>
          </a:r>
          <a:endParaRPr sz="1600" b="1" dirty="0">
            <a:latin typeface="微软雅黑" panose="020B0503020204020204" pitchFamily="34" charset="-122"/>
            <a:ea typeface="微软雅黑" panose="020B0503020204020204" pitchFamily="34" charset="-122"/>
          </a:endParaRPr>
        </a:p>
      </dgm:t>
    </dgm:pt>
    <dgm:pt modelId="{166687CF-72D3-48D4-BC28-D4C452FA8CB0}" type="parTrans" cxnId="{552CDBCF-8CFB-4F8F-BD08-972553E495BC}">
      <dgm:prSet/>
      <dgm:spPr/>
      <dgm:t>
        <a:bodyPr/>
        <a:lstStyle/>
        <a:p>
          <a:endParaRPr lang="zh-CN" altLang="en-US"/>
        </a:p>
      </dgm:t>
    </dgm:pt>
    <dgm:pt modelId="{9392C3F5-EF20-4F90-8E32-F70E59AEA6B4}" type="sibTrans" cxnId="{552CDBCF-8CFB-4F8F-BD08-972553E495BC}">
      <dgm:prSet/>
      <dgm:spPr/>
      <dgm:t>
        <a:bodyPr/>
        <a:lstStyle/>
        <a:p>
          <a:endParaRPr lang="zh-CN" altLang="en-US"/>
        </a:p>
      </dgm:t>
    </dgm:pt>
    <dgm:pt modelId="{D1AAE264-9DE0-4D11-BB46-E92BE8488B95}">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采购信息</a:t>
          </a:r>
          <a:endParaRPr sz="1600" b="1" kern="1200" dirty="0">
            <a:solidFill>
              <a:prstClr val="white"/>
            </a:solidFill>
            <a:latin typeface="微软雅黑" panose="020B0503020204020204" pitchFamily="34" charset="-122"/>
            <a:ea typeface="微软雅黑" panose="020B0503020204020204" pitchFamily="34" charset="-122"/>
            <a:cs typeface="+mn-cs"/>
          </a:endParaRPr>
        </a:p>
      </dgm:t>
    </dgm:pt>
    <dgm:pt modelId="{CDA628C1-92B9-4657-9C84-A352D7B5E723}" type="parTrans" cxnId="{40B9D886-B103-4E23-8976-5421B3F8C3AA}">
      <dgm:prSet/>
      <dgm:spPr/>
      <dgm:t>
        <a:bodyPr/>
        <a:lstStyle/>
        <a:p>
          <a:endParaRPr lang="zh-CN" altLang="en-US"/>
        </a:p>
      </dgm:t>
    </dgm:pt>
    <dgm:pt modelId="{B0C62341-C6C4-4656-9DB8-13F14903D953}" type="sibTrans" cxnId="{40B9D886-B103-4E23-8976-5421B3F8C3AA}">
      <dgm:prSet/>
      <dgm:spPr/>
      <dgm:t>
        <a:bodyPr/>
        <a:lstStyle/>
        <a:p>
          <a:endParaRPr lang="zh-CN" altLang="en-US"/>
        </a:p>
      </dgm:t>
    </dgm:pt>
    <dgm:pt modelId="{6850EDEA-E3FD-4146-ABA5-C7E48C410A72}">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商品</a:t>
          </a:r>
          <a:endParaRPr sz="1800" b="1" kern="1200" dirty="0">
            <a:solidFill>
              <a:prstClr val="white"/>
            </a:solidFill>
            <a:latin typeface="微软雅黑" panose="020B0503020204020204" charset="-122"/>
            <a:ea typeface="微软雅黑" panose="020B0503020204020204" charset="-122"/>
            <a:cs typeface="+mn-cs"/>
          </a:endParaRPr>
        </a:p>
      </dgm:t>
    </dgm:pt>
    <dgm:pt modelId="{084E9BA9-CCF5-4B8F-8206-FAABC7C4EE1A}" type="parTrans" cxnId="{2A3D8A69-FCE4-46F5-9E8B-1069F9580AC0}">
      <dgm:prSet/>
      <dgm:spPr/>
      <dgm:t>
        <a:bodyPr/>
        <a:lstStyle/>
        <a:p>
          <a:endParaRPr lang="zh-CN" altLang="en-US"/>
        </a:p>
      </dgm:t>
    </dgm:pt>
    <dgm:pt modelId="{82A87224-E37F-4B8E-B529-A50DFF1683E2}" type="sibTrans" cxnId="{2A3D8A69-FCE4-46F5-9E8B-1069F9580AC0}">
      <dgm:prSet/>
      <dgm:spPr/>
      <dgm:t>
        <a:bodyPr/>
        <a:lstStyle/>
        <a:p>
          <a:endParaRPr lang="zh-CN" altLang="en-US"/>
        </a:p>
      </dgm:t>
    </dgm:pt>
    <dgm:pt modelId="{1F487982-9406-4D94-8A8F-FD61823C098E}">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出售商品信息</a:t>
          </a:r>
          <a:endParaRPr sz="1600" b="1" kern="1200" dirty="0">
            <a:solidFill>
              <a:prstClr val="white"/>
            </a:solidFill>
            <a:latin typeface="微软雅黑" panose="020B0503020204020204" pitchFamily="34" charset="-122"/>
            <a:ea typeface="微软雅黑" panose="020B0503020204020204" pitchFamily="34" charset="-122"/>
            <a:cs typeface="+mn-cs"/>
          </a:endParaRPr>
        </a:p>
      </dgm:t>
    </dgm:pt>
    <dgm:pt modelId="{9030D741-F849-408F-BE3D-AE31B1576C4F}" type="parTrans" cxnId="{8F7C0D1E-26BD-491E-AE71-0AA7EAA922D4}">
      <dgm:prSet/>
      <dgm:spPr/>
      <dgm:t>
        <a:bodyPr/>
        <a:lstStyle/>
        <a:p>
          <a:endParaRPr lang="zh-CN" altLang="en-US"/>
        </a:p>
      </dgm:t>
    </dgm:pt>
    <dgm:pt modelId="{4E4867A5-D5CB-4663-8A9F-048265362D4B}" type="sibTrans" cxnId="{8F7C0D1E-26BD-491E-AE71-0AA7EAA922D4}">
      <dgm:prSet/>
      <dgm:spPr/>
      <dgm:t>
        <a:bodyPr/>
        <a:lstStyle/>
        <a:p>
          <a:endParaRPr lang="zh-CN" altLang="en-US"/>
        </a:p>
      </dgm:t>
    </dgm:pt>
    <dgm:pt modelId="{6915758B-4C65-43DC-8E56-99AA47DF2663}">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a:buNone/>
          </a:pPr>
          <a:r>
            <a:rPr lang="zh-CN" altLang="en-US" sz="1800" b="1" dirty="0">
              <a:solidFill>
                <a:prstClr val="white"/>
              </a:solidFill>
              <a:latin typeface="微软雅黑" panose="020B0503020204020204" charset="-122"/>
              <a:ea typeface="微软雅黑" panose="020B0503020204020204" charset="-122"/>
              <a:cs typeface="+mn-cs"/>
            </a:rPr>
            <a:t>动态</a:t>
          </a:r>
          <a:endParaRPr sz="1800" b="1" dirty="0">
            <a:solidFill>
              <a:prstClr val="white"/>
            </a:solidFill>
            <a:latin typeface="微软雅黑" panose="020B0503020204020204" charset="-122"/>
            <a:ea typeface="微软雅黑" panose="020B0503020204020204" charset="-122"/>
            <a:cs typeface="+mn-cs"/>
          </a:endParaRPr>
        </a:p>
      </dgm:t>
    </dgm:pt>
    <dgm:pt modelId="{3D1FDF19-D50E-4DCB-9447-B81BF327ECEB}" type="parTrans" cxnId="{3A17807D-852F-4705-9ACC-3B1A197C9C17}">
      <dgm:prSet/>
      <dgm:spPr/>
      <dgm:t>
        <a:bodyPr/>
        <a:lstStyle/>
        <a:p>
          <a:endParaRPr lang="zh-CN" altLang="en-US"/>
        </a:p>
      </dgm:t>
    </dgm:pt>
    <dgm:pt modelId="{3159BD11-9A03-46DB-BCCB-1EA0923D9930}" type="sibTrans" cxnId="{3A17807D-852F-4705-9ACC-3B1A197C9C17}">
      <dgm:prSet/>
      <dgm:spPr/>
      <dgm:t>
        <a:bodyPr/>
        <a:lstStyle/>
        <a:p>
          <a:endParaRPr lang="zh-CN" altLang="en-US"/>
        </a:p>
      </dgm:t>
    </dgm:pt>
    <dgm:pt modelId="{725FE22F-4164-445F-B8BC-E7EC4F8791FD}">
      <dgm:prSet custT="1"/>
      <dgm:spPr>
        <a:solidFill>
          <a:srgbClr val="C00000"/>
        </a:solidFill>
      </dgm:spPr>
      <dgm:t>
        <a:bodyPr/>
        <a:lstStyle/>
        <a:p>
          <a:r>
            <a:rPr lang="zh-CN" altLang="en-US" sz="1600" b="1" dirty="0">
              <a:latin typeface="微软雅黑" panose="020B0503020204020204" pitchFamily="34" charset="-122"/>
              <a:ea typeface="微软雅黑" panose="020B0503020204020204" pitchFamily="34" charset="-122"/>
            </a:rPr>
            <a:t>经营信息</a:t>
          </a:r>
        </a:p>
      </dgm:t>
    </dgm:pt>
    <dgm:pt modelId="{ABA20EB5-477C-4EB9-9A60-D0882B34CB60}" type="parTrans" cxnId="{ABBD0591-C8C3-4470-8DF4-79D6E0AAE1F9}">
      <dgm:prSet/>
      <dgm:spPr/>
      <dgm:t>
        <a:bodyPr/>
        <a:lstStyle/>
        <a:p>
          <a:endParaRPr lang="zh-CN" altLang="en-US"/>
        </a:p>
      </dgm:t>
    </dgm:pt>
    <dgm:pt modelId="{31D09C4C-C7C7-4C9E-A113-06887F2C3870}" type="sibTrans" cxnId="{ABBD0591-C8C3-4470-8DF4-79D6E0AAE1F9}">
      <dgm:prSet/>
      <dgm:spPr/>
      <dgm:t>
        <a:bodyPr/>
        <a:lstStyle/>
        <a:p>
          <a:endParaRPr lang="zh-CN" altLang="en-US"/>
        </a:p>
      </dgm:t>
    </dgm:pt>
    <dgm:pt modelId="{C4251E33-9855-4861-94F9-C53F9E07FC3B}">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订单状态</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9311DF91-FC3D-494B-A43D-81B5F0FACED2}" type="parTrans" cxnId="{F841363B-8465-4551-AE8A-73354B4E47C9}">
      <dgm:prSet/>
      <dgm:spPr/>
      <dgm:t>
        <a:bodyPr/>
        <a:lstStyle/>
        <a:p>
          <a:endParaRPr lang="zh-CN" altLang="en-US"/>
        </a:p>
      </dgm:t>
    </dgm:pt>
    <dgm:pt modelId="{DD82A71F-D29D-458F-BAB7-51FC96B7B200}" type="sibTrans" cxnId="{F841363B-8465-4551-AE8A-73354B4E47C9}">
      <dgm:prSet/>
      <dgm:spPr/>
      <dgm:t>
        <a:bodyPr/>
        <a:lstStyle/>
        <a:p>
          <a:endParaRPr lang="zh-CN" altLang="en-US"/>
        </a:p>
      </dgm:t>
    </dgm:pt>
    <dgm:pt modelId="{31F403AC-EFBB-42A0-AD60-2FF613D3C61D}">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资讯动态</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AFE5533E-CE4B-4237-9E5C-ADB47B419A65}" type="parTrans" cxnId="{9B85346B-CD70-4EF4-A22D-97EC7AA3CEB3}">
      <dgm:prSet/>
      <dgm:spPr/>
      <dgm:t>
        <a:bodyPr/>
        <a:lstStyle/>
        <a:p>
          <a:endParaRPr lang="zh-CN" altLang="en-US"/>
        </a:p>
      </dgm:t>
    </dgm:pt>
    <dgm:pt modelId="{A673E5F2-E8DA-4DB9-9A61-FC644ED9A66C}" type="sibTrans" cxnId="{9B85346B-CD70-4EF4-A22D-97EC7AA3CEB3}">
      <dgm:prSet/>
      <dgm:spPr/>
      <dgm:t>
        <a:bodyPr/>
        <a:lstStyle/>
        <a:p>
          <a:endParaRPr lang="zh-CN" altLang="en-US"/>
        </a:p>
      </dgm:t>
    </dgm:pt>
    <dgm:pt modelId="{0ABA3EC5-894C-4CC5-8733-218B10B93253}" type="pres">
      <dgm:prSet presAssocID="{28E55EEC-ABC8-4AAF-B8B1-148908BCC088}" presName="Name0" presStyleCnt="0">
        <dgm:presLayoutVars>
          <dgm:chPref val="1"/>
          <dgm:dir/>
          <dgm:animOne val="branch"/>
          <dgm:animLvl val="lvl"/>
          <dgm:resizeHandles/>
        </dgm:presLayoutVars>
      </dgm:prSet>
      <dgm:spPr/>
    </dgm:pt>
    <dgm:pt modelId="{3609FF47-D226-4704-AE4D-8C61FA4983B3}" type="pres">
      <dgm:prSet presAssocID="{C43B1118-531E-46DF-B25D-9D86A1BADED5}" presName="vertOne" presStyleCnt="0"/>
      <dgm:spPr/>
    </dgm:pt>
    <dgm:pt modelId="{18C4E90C-BE2C-4C87-BFA9-C04BC4F8277A}" type="pres">
      <dgm:prSet presAssocID="{C43B1118-531E-46DF-B25D-9D86A1BADED5}" presName="txOne" presStyleLbl="node0" presStyleIdx="0" presStyleCnt="1" custScaleY="78386">
        <dgm:presLayoutVars>
          <dgm:chPref val="3"/>
        </dgm:presLayoutVars>
      </dgm:prSet>
      <dgm:spPr/>
    </dgm:pt>
    <dgm:pt modelId="{82090E4D-ED5A-4C5C-B1FB-02C500F27E20}" type="pres">
      <dgm:prSet presAssocID="{C43B1118-531E-46DF-B25D-9D86A1BADED5}" presName="parTransOne" presStyleCnt="0"/>
      <dgm:spPr/>
    </dgm:pt>
    <dgm:pt modelId="{824008DE-E220-4FB6-BCEF-9AABC8C9F9EA}" type="pres">
      <dgm:prSet presAssocID="{C43B1118-531E-46DF-B25D-9D86A1BADED5}" presName="horzOne" presStyleCnt="0"/>
      <dgm:spPr/>
    </dgm:pt>
    <dgm:pt modelId="{80CF2A23-36EB-4F23-885A-3D5D39960BC2}" type="pres">
      <dgm:prSet presAssocID="{0908F867-1516-41D7-A637-C74CA7F507D9}" presName="vertTwo" presStyleCnt="0"/>
      <dgm:spPr/>
    </dgm:pt>
    <dgm:pt modelId="{41C3EB36-5023-42E9-BFE3-DC734629683C}" type="pres">
      <dgm:prSet presAssocID="{0908F867-1516-41D7-A637-C74CA7F507D9}" presName="txTwo" presStyleLbl="node2" presStyleIdx="0" presStyleCnt="4" custScaleY="78906">
        <dgm:presLayoutVars>
          <dgm:chPref val="3"/>
        </dgm:presLayoutVars>
      </dgm:prSet>
      <dgm:spPr/>
    </dgm:pt>
    <dgm:pt modelId="{6EC87E36-1373-4FA9-9F67-F780F0E649A0}" type="pres">
      <dgm:prSet presAssocID="{0908F867-1516-41D7-A637-C74CA7F507D9}" presName="parTransTwo" presStyleCnt="0"/>
      <dgm:spPr/>
    </dgm:pt>
    <dgm:pt modelId="{6B48CF30-45FE-4173-8AA4-57DC95B70AD1}" type="pres">
      <dgm:prSet presAssocID="{0908F867-1516-41D7-A637-C74CA7F507D9}" presName="horzTwo" presStyleCnt="0"/>
      <dgm:spPr/>
    </dgm:pt>
    <dgm:pt modelId="{424718AA-463A-4C34-AD34-4A00C7E9CEDA}" type="pres">
      <dgm:prSet presAssocID="{31B0A63B-9E92-4BC0-9610-635AC6C4C52B}" presName="vertThree" presStyleCnt="0"/>
      <dgm:spPr/>
    </dgm:pt>
    <dgm:pt modelId="{48137DAA-679B-40C7-B8CD-1154370CCB3E}" type="pres">
      <dgm:prSet presAssocID="{31B0A63B-9E92-4BC0-9610-635AC6C4C52B}" presName="txThree" presStyleLbl="node3" presStyleIdx="0" presStyleCnt="8" custScaleX="100366" custScaleY="145843">
        <dgm:presLayoutVars>
          <dgm:chPref val="3"/>
        </dgm:presLayoutVars>
      </dgm:prSet>
      <dgm:spPr/>
    </dgm:pt>
    <dgm:pt modelId="{304F4BC9-0192-4429-A42C-6727AD6C872D}" type="pres">
      <dgm:prSet presAssocID="{31B0A63B-9E92-4BC0-9610-635AC6C4C52B}" presName="horzThree" presStyleCnt="0"/>
      <dgm:spPr/>
    </dgm:pt>
    <dgm:pt modelId="{C5FB6A4F-290D-4210-9598-E3832F831C78}" type="pres">
      <dgm:prSet presAssocID="{9392C3F5-EF20-4F90-8E32-F70E59AEA6B4}" presName="sibSpaceThree" presStyleCnt="0"/>
      <dgm:spPr/>
    </dgm:pt>
    <dgm:pt modelId="{E6264FC0-FE2D-438D-97F8-8AE5F39D63FA}" type="pres">
      <dgm:prSet presAssocID="{DC72E9A0-FFFE-4A56-A1D0-1C0F25B44441}" presName="vertThree" presStyleCnt="0"/>
      <dgm:spPr/>
    </dgm:pt>
    <dgm:pt modelId="{BFB8A34C-39C6-4459-A186-2F6574E5C545}" type="pres">
      <dgm:prSet presAssocID="{DC72E9A0-FFFE-4A56-A1D0-1C0F25B44441}" presName="txThree" presStyleLbl="node3" presStyleIdx="1" presStyleCnt="8" custScaleX="100366" custScaleY="145843">
        <dgm:presLayoutVars>
          <dgm:chPref val="3"/>
        </dgm:presLayoutVars>
      </dgm:prSet>
      <dgm:spPr/>
    </dgm:pt>
    <dgm:pt modelId="{F146FB69-D5B6-4F56-B49F-CF7DD5F34C36}" type="pres">
      <dgm:prSet presAssocID="{DC72E9A0-FFFE-4A56-A1D0-1C0F25B44441}" presName="horzThree" presStyleCnt="0"/>
      <dgm:spPr/>
    </dgm:pt>
    <dgm:pt modelId="{C55CEBCA-FB8C-461B-90B2-B1A8173B1937}" type="pres">
      <dgm:prSet presAssocID="{6E135DC5-61BA-4F51-A30D-4E2E8195675D}" presName="sibSpaceThree" presStyleCnt="0"/>
      <dgm:spPr/>
    </dgm:pt>
    <dgm:pt modelId="{2995BA9B-8239-4FEC-BC57-8286088C7489}" type="pres">
      <dgm:prSet presAssocID="{30B12729-C948-4055-AF87-CC7AA081DFF6}" presName="vertThree" presStyleCnt="0"/>
      <dgm:spPr/>
    </dgm:pt>
    <dgm:pt modelId="{BA5FE3F9-9C5E-4AB0-BF17-E32F4485CACF}" type="pres">
      <dgm:prSet presAssocID="{30B12729-C948-4055-AF87-CC7AA081DFF6}" presName="txThree" presStyleLbl="node3" presStyleIdx="2" presStyleCnt="8" custScaleX="100366" custScaleY="145843">
        <dgm:presLayoutVars>
          <dgm:chPref val="3"/>
        </dgm:presLayoutVars>
      </dgm:prSet>
      <dgm:spPr/>
    </dgm:pt>
    <dgm:pt modelId="{141FA55C-6890-4EFD-BE1C-5359DD633367}" type="pres">
      <dgm:prSet presAssocID="{30B12729-C948-4055-AF87-CC7AA081DFF6}" presName="horzThree" presStyleCnt="0"/>
      <dgm:spPr/>
    </dgm:pt>
    <dgm:pt modelId="{49C8FA8D-7DBB-4A15-9A7F-B549BC597B9B}" type="pres">
      <dgm:prSet presAssocID="{8D695504-3EEB-462C-9FC6-EB2A816C1ECA}" presName="sibSpaceThree" presStyleCnt="0"/>
      <dgm:spPr/>
    </dgm:pt>
    <dgm:pt modelId="{420B3902-5593-4B67-A120-95AA5EFC0C96}" type="pres">
      <dgm:prSet presAssocID="{725FE22F-4164-445F-B8BC-E7EC4F8791FD}" presName="vertThree" presStyleCnt="0"/>
      <dgm:spPr/>
    </dgm:pt>
    <dgm:pt modelId="{27F6145B-F94B-46DB-9324-AC0E0DF6024E}" type="pres">
      <dgm:prSet presAssocID="{725FE22F-4164-445F-B8BC-E7EC4F8791FD}" presName="txThree" presStyleLbl="node3" presStyleIdx="3" presStyleCnt="8" custScaleX="100366" custScaleY="145843">
        <dgm:presLayoutVars>
          <dgm:chPref val="3"/>
        </dgm:presLayoutVars>
      </dgm:prSet>
      <dgm:spPr/>
    </dgm:pt>
    <dgm:pt modelId="{CC7E5FD6-0873-43B0-9368-228058779BAE}" type="pres">
      <dgm:prSet presAssocID="{725FE22F-4164-445F-B8BC-E7EC4F8791FD}" presName="horzThree" presStyleCnt="0"/>
      <dgm:spPr/>
    </dgm:pt>
    <dgm:pt modelId="{B323F18C-4762-440A-96C3-EABC9D4B8E26}" type="pres">
      <dgm:prSet presAssocID="{5BAFB0A6-5D51-4351-814F-2A3759321183}" presName="sibSpaceTwo" presStyleCnt="0"/>
      <dgm:spPr/>
    </dgm:pt>
    <dgm:pt modelId="{35787519-FC4B-44DA-82B5-B0B6918302C4}" type="pres">
      <dgm:prSet presAssocID="{2953606B-7636-4CBA-BB99-B2229485E5FA}" presName="vertTwo" presStyleCnt="0"/>
      <dgm:spPr/>
    </dgm:pt>
    <dgm:pt modelId="{E95BCC40-8465-42D2-94DF-25793E70BD06}" type="pres">
      <dgm:prSet presAssocID="{2953606B-7636-4CBA-BB99-B2229485E5FA}" presName="txTwo" presStyleLbl="node2" presStyleIdx="1" presStyleCnt="4" custScaleY="78906">
        <dgm:presLayoutVars>
          <dgm:chPref val="3"/>
        </dgm:presLayoutVars>
      </dgm:prSet>
      <dgm:spPr>
        <a:xfrm>
          <a:off x="4857638" y="1320302"/>
          <a:ext cx="2018298" cy="1126093"/>
        </a:xfrm>
        <a:prstGeom prst="roundRect">
          <a:avLst>
            <a:gd name="adj" fmla="val 10000"/>
          </a:avLst>
        </a:prstGeom>
      </dgm:spPr>
    </dgm:pt>
    <dgm:pt modelId="{DE13DDF0-98DD-45E8-AD62-49ADFCBA2480}" type="pres">
      <dgm:prSet presAssocID="{2953606B-7636-4CBA-BB99-B2229485E5FA}" presName="parTransTwo" presStyleCnt="0"/>
      <dgm:spPr/>
    </dgm:pt>
    <dgm:pt modelId="{D8FD7F06-67B0-46BD-8866-CE65AEC01ADA}" type="pres">
      <dgm:prSet presAssocID="{2953606B-7636-4CBA-BB99-B2229485E5FA}" presName="horzTwo" presStyleCnt="0"/>
      <dgm:spPr/>
    </dgm:pt>
    <dgm:pt modelId="{7D6844F8-C63F-45AF-ADE0-AD3BE9041AF0}" type="pres">
      <dgm:prSet presAssocID="{D1AAE264-9DE0-4D11-BB46-E92BE8488B95}" presName="vertThree" presStyleCnt="0"/>
      <dgm:spPr/>
    </dgm:pt>
    <dgm:pt modelId="{DFD831DF-649A-4FE8-BF76-1C707D7C9429}" type="pres">
      <dgm:prSet presAssocID="{D1AAE264-9DE0-4D11-BB46-E92BE8488B95}" presName="txThree" presStyleLbl="node3" presStyleIdx="4" presStyleCnt="8" custScaleY="145771">
        <dgm:presLayoutVars>
          <dgm:chPref val="3"/>
        </dgm:presLayoutVars>
      </dgm:prSet>
      <dgm:spPr>
        <a:xfrm>
          <a:off x="7426607" y="2644384"/>
          <a:ext cx="582105" cy="2080346"/>
        </a:xfrm>
        <a:prstGeom prst="roundRect">
          <a:avLst>
            <a:gd name="adj" fmla="val 10000"/>
          </a:avLst>
        </a:prstGeom>
      </dgm:spPr>
    </dgm:pt>
    <dgm:pt modelId="{AC72B8D0-4D0D-4EDB-AAE9-1DDED91B8F42}" type="pres">
      <dgm:prSet presAssocID="{D1AAE264-9DE0-4D11-BB46-E92BE8488B95}" presName="horzThree" presStyleCnt="0"/>
      <dgm:spPr/>
    </dgm:pt>
    <dgm:pt modelId="{93416A82-2887-451E-9635-08BF97E29480}" type="pres">
      <dgm:prSet presAssocID="{2A7B6C7E-9D7D-47CB-BB4F-E2C0A9138A59}" presName="sibSpaceTwo" presStyleCnt="0"/>
      <dgm:spPr/>
    </dgm:pt>
    <dgm:pt modelId="{D38BF64E-4C97-4A24-AABD-67A28A8EDCA7}" type="pres">
      <dgm:prSet presAssocID="{6850EDEA-E3FD-4146-ABA5-C7E48C410A72}" presName="vertTwo" presStyleCnt="0"/>
      <dgm:spPr/>
    </dgm:pt>
    <dgm:pt modelId="{C1CB070B-FD97-44C1-852B-3DF803DD40FA}" type="pres">
      <dgm:prSet presAssocID="{6850EDEA-E3FD-4146-ABA5-C7E48C410A72}" presName="txTwo" presStyleLbl="node2" presStyleIdx="2" presStyleCnt="4" custScaleY="78906">
        <dgm:presLayoutVars>
          <dgm:chPref val="3"/>
        </dgm:presLayoutVars>
      </dgm:prSet>
      <dgm:spPr>
        <a:xfrm>
          <a:off x="11146867" y="1320302"/>
          <a:ext cx="556697" cy="1126093"/>
        </a:xfrm>
        <a:prstGeom prst="roundRect">
          <a:avLst>
            <a:gd name="adj" fmla="val 10000"/>
          </a:avLst>
        </a:prstGeom>
      </dgm:spPr>
    </dgm:pt>
    <dgm:pt modelId="{2148E65A-2E83-45F9-9E31-54C42EA253CA}" type="pres">
      <dgm:prSet presAssocID="{6850EDEA-E3FD-4146-ABA5-C7E48C410A72}" presName="parTransTwo" presStyleCnt="0"/>
      <dgm:spPr/>
    </dgm:pt>
    <dgm:pt modelId="{6229AF0C-980E-41AB-89EA-71CC12E781F9}" type="pres">
      <dgm:prSet presAssocID="{6850EDEA-E3FD-4146-ABA5-C7E48C410A72}" presName="horzTwo" presStyleCnt="0"/>
      <dgm:spPr/>
    </dgm:pt>
    <dgm:pt modelId="{67E9B405-A4FC-49B8-A3B3-F7A13BBD2BF8}" type="pres">
      <dgm:prSet presAssocID="{1F487982-9406-4D94-8A8F-FD61823C098E}" presName="vertThree" presStyleCnt="0"/>
      <dgm:spPr/>
    </dgm:pt>
    <dgm:pt modelId="{76B0349D-1B8C-45AC-81EA-AECEEAE5F92B}" type="pres">
      <dgm:prSet presAssocID="{1F487982-9406-4D94-8A8F-FD61823C098E}" presName="txThree" presStyleLbl="node3" presStyleIdx="5" presStyleCnt="8" custScaleY="145771">
        <dgm:presLayoutVars>
          <dgm:chPref val="3"/>
        </dgm:presLayoutVars>
      </dgm:prSet>
      <dgm:spPr>
        <a:xfrm>
          <a:off x="11214824" y="2644384"/>
          <a:ext cx="480839" cy="2080346"/>
        </a:xfrm>
        <a:prstGeom prst="roundRect">
          <a:avLst>
            <a:gd name="adj" fmla="val 10000"/>
          </a:avLst>
        </a:prstGeom>
      </dgm:spPr>
    </dgm:pt>
    <dgm:pt modelId="{8DA81B1C-3744-4F41-9C00-AAA3E99C1B75}" type="pres">
      <dgm:prSet presAssocID="{1F487982-9406-4D94-8A8F-FD61823C098E}" presName="horzThree" presStyleCnt="0"/>
      <dgm:spPr/>
    </dgm:pt>
    <dgm:pt modelId="{76039E01-495C-4C67-B036-98C2610F9150}" type="pres">
      <dgm:prSet presAssocID="{82A87224-E37F-4B8E-B529-A50DFF1683E2}" presName="sibSpaceTwo" presStyleCnt="0"/>
      <dgm:spPr/>
    </dgm:pt>
    <dgm:pt modelId="{B2D5FFF2-DE99-4F0E-8830-6A711C895B6A}" type="pres">
      <dgm:prSet presAssocID="{6915758B-4C65-43DC-8E56-99AA47DF2663}" presName="vertTwo" presStyleCnt="0"/>
      <dgm:spPr/>
    </dgm:pt>
    <dgm:pt modelId="{6B240A95-3531-4855-95F7-7F42015EB6E8}" type="pres">
      <dgm:prSet presAssocID="{6915758B-4C65-43DC-8E56-99AA47DF2663}" presName="txTwo" presStyleLbl="node2" presStyleIdx="3" presStyleCnt="4" custScaleY="78906">
        <dgm:presLayoutVars>
          <dgm:chPref val="3"/>
        </dgm:presLayoutVars>
      </dgm:prSet>
      <dgm:spPr>
        <a:prstGeom prst="roundRect">
          <a:avLst>
            <a:gd name="adj" fmla="val 10000"/>
          </a:avLst>
        </a:prstGeom>
      </dgm:spPr>
    </dgm:pt>
    <dgm:pt modelId="{465EA2B0-F7A7-4C7F-8FD9-FB827B091E28}" type="pres">
      <dgm:prSet presAssocID="{6915758B-4C65-43DC-8E56-99AA47DF2663}" presName="parTransTwo" presStyleCnt="0"/>
      <dgm:spPr/>
    </dgm:pt>
    <dgm:pt modelId="{4998AF62-E948-403C-85D6-459CEB37C5D6}" type="pres">
      <dgm:prSet presAssocID="{6915758B-4C65-43DC-8E56-99AA47DF2663}" presName="horzTwo" presStyleCnt="0"/>
      <dgm:spPr/>
    </dgm:pt>
    <dgm:pt modelId="{FB903D9C-24CC-4A37-822F-2A2DEB9098A6}" type="pres">
      <dgm:prSet presAssocID="{C4251E33-9855-4861-94F9-C53F9E07FC3B}" presName="vertThree" presStyleCnt="0"/>
      <dgm:spPr/>
    </dgm:pt>
    <dgm:pt modelId="{4E6BDC53-876F-427B-A2EF-FCF1049BCF6F}" type="pres">
      <dgm:prSet presAssocID="{C4251E33-9855-4861-94F9-C53F9E07FC3B}" presName="txThree" presStyleLbl="node3" presStyleIdx="6" presStyleCnt="8" custScaleY="145771">
        <dgm:presLayoutVars>
          <dgm:chPref val="3"/>
        </dgm:presLayoutVars>
      </dgm:prSet>
      <dgm:spPr>
        <a:prstGeom prst="roundRect">
          <a:avLst>
            <a:gd name="adj" fmla="val 10000"/>
          </a:avLst>
        </a:prstGeom>
      </dgm:spPr>
    </dgm:pt>
    <dgm:pt modelId="{3EEB002D-ABDE-4A92-A5F5-415E89D1AA86}" type="pres">
      <dgm:prSet presAssocID="{C4251E33-9855-4861-94F9-C53F9E07FC3B}" presName="horzThree" presStyleCnt="0"/>
      <dgm:spPr/>
    </dgm:pt>
    <dgm:pt modelId="{DBED8729-7B8C-4BAD-A035-56E751D6D5DD}" type="pres">
      <dgm:prSet presAssocID="{DD82A71F-D29D-458F-BAB7-51FC96B7B200}" presName="sibSpaceThree" presStyleCnt="0"/>
      <dgm:spPr/>
    </dgm:pt>
    <dgm:pt modelId="{AD7EA943-9BD6-407B-9B38-6C495D1D1299}" type="pres">
      <dgm:prSet presAssocID="{31F403AC-EFBB-42A0-AD60-2FF613D3C61D}" presName="vertThree" presStyleCnt="0"/>
      <dgm:spPr/>
    </dgm:pt>
    <dgm:pt modelId="{AED6A545-B229-4007-8323-0F03EE14C000}" type="pres">
      <dgm:prSet presAssocID="{31F403AC-EFBB-42A0-AD60-2FF613D3C61D}" presName="txThree" presStyleLbl="node3" presStyleIdx="7" presStyleCnt="8" custScaleY="145771">
        <dgm:presLayoutVars>
          <dgm:chPref val="3"/>
        </dgm:presLayoutVars>
      </dgm:prSet>
      <dgm:spPr>
        <a:prstGeom prst="roundRect">
          <a:avLst>
            <a:gd name="adj" fmla="val 10000"/>
          </a:avLst>
        </a:prstGeom>
      </dgm:spPr>
    </dgm:pt>
    <dgm:pt modelId="{FEF1A276-F56C-4794-9AE0-FB5E1801F5B9}" type="pres">
      <dgm:prSet presAssocID="{31F403AC-EFBB-42A0-AD60-2FF613D3C61D}" presName="horzThree" presStyleCnt="0"/>
      <dgm:spPr/>
    </dgm:pt>
  </dgm:ptLst>
  <dgm:cxnLst>
    <dgm:cxn modelId="{7CB97D06-00C5-4615-9E57-8CD869A15AD9}" srcId="{C43B1118-531E-46DF-B25D-9D86A1BADED5}" destId="{2953606B-7636-4CBA-BB99-B2229485E5FA}" srcOrd="1" destOrd="0" parTransId="{E955E3A1-415F-4FD3-9B7E-3485E83538F1}" sibTransId="{2A7B6C7E-9D7D-47CB-BB4F-E2C0A9138A59}"/>
    <dgm:cxn modelId="{F27ACE07-188E-496C-8D4E-2B8A73238A41}" type="presOf" srcId="{6915758B-4C65-43DC-8E56-99AA47DF2663}" destId="{6B240A95-3531-4855-95F7-7F42015EB6E8}" srcOrd="0" destOrd="0" presId="urn:microsoft.com/office/officeart/2005/8/layout/hierarchy4"/>
    <dgm:cxn modelId="{A47E5F1A-B5AB-4052-AB7D-E1338FD0A786}" srcId="{C43B1118-531E-46DF-B25D-9D86A1BADED5}" destId="{0908F867-1516-41D7-A637-C74CA7F507D9}" srcOrd="0" destOrd="0" parTransId="{17E803CC-E465-4E04-AB9B-FA06AFED0A0F}" sibTransId="{5BAFB0A6-5D51-4351-814F-2A3759321183}"/>
    <dgm:cxn modelId="{8F7C0D1E-26BD-491E-AE71-0AA7EAA922D4}" srcId="{6850EDEA-E3FD-4146-ABA5-C7E48C410A72}" destId="{1F487982-9406-4D94-8A8F-FD61823C098E}" srcOrd="0" destOrd="0" parTransId="{9030D741-F849-408F-BE3D-AE31B1576C4F}" sibTransId="{4E4867A5-D5CB-4663-8A9F-048265362D4B}"/>
    <dgm:cxn modelId="{5534B425-E101-40C2-8793-EEB05EF5C375}" type="presOf" srcId="{0908F867-1516-41D7-A637-C74CA7F507D9}" destId="{41C3EB36-5023-42E9-BFE3-DC734629683C}" srcOrd="0" destOrd="0" presId="urn:microsoft.com/office/officeart/2005/8/layout/hierarchy4"/>
    <dgm:cxn modelId="{4C1E5B2D-6DA8-49EA-8883-DBA948BA97C6}" type="presOf" srcId="{6850EDEA-E3FD-4146-ABA5-C7E48C410A72}" destId="{C1CB070B-FD97-44C1-852B-3DF803DD40FA}" srcOrd="0" destOrd="0" presId="urn:microsoft.com/office/officeart/2005/8/layout/hierarchy4"/>
    <dgm:cxn modelId="{F841363B-8465-4551-AE8A-73354B4E47C9}" srcId="{6915758B-4C65-43DC-8E56-99AA47DF2663}" destId="{C4251E33-9855-4861-94F9-C53F9E07FC3B}" srcOrd="0" destOrd="0" parTransId="{9311DF91-FC3D-494B-A43D-81B5F0FACED2}" sibTransId="{DD82A71F-D29D-458F-BAB7-51FC96B7B200}"/>
    <dgm:cxn modelId="{ACE8545B-E37F-4743-BA13-0D33D2060F34}" type="presOf" srcId="{2953606B-7636-4CBA-BB99-B2229485E5FA}" destId="{E95BCC40-8465-42D2-94DF-25793E70BD06}" srcOrd="0" destOrd="0" presId="urn:microsoft.com/office/officeart/2005/8/layout/hierarchy4"/>
    <dgm:cxn modelId="{3FBCFF46-B028-4981-AA9E-C1BA6D4FA25B}" type="presOf" srcId="{31F403AC-EFBB-42A0-AD60-2FF613D3C61D}" destId="{AED6A545-B229-4007-8323-0F03EE14C000}" srcOrd="0" destOrd="0" presId="urn:microsoft.com/office/officeart/2005/8/layout/hierarchy4"/>
    <dgm:cxn modelId="{2A3D8A69-FCE4-46F5-9E8B-1069F9580AC0}" srcId="{C43B1118-531E-46DF-B25D-9D86A1BADED5}" destId="{6850EDEA-E3FD-4146-ABA5-C7E48C410A72}" srcOrd="2" destOrd="0" parTransId="{084E9BA9-CCF5-4B8F-8206-FAABC7C4EE1A}" sibTransId="{82A87224-E37F-4B8E-B529-A50DFF1683E2}"/>
    <dgm:cxn modelId="{8098C969-D744-4856-AC07-4E2E43FB32F5}" type="presOf" srcId="{31B0A63B-9E92-4BC0-9610-635AC6C4C52B}" destId="{48137DAA-679B-40C7-B8CD-1154370CCB3E}" srcOrd="0" destOrd="0" presId="urn:microsoft.com/office/officeart/2005/8/layout/hierarchy4"/>
    <dgm:cxn modelId="{9B85346B-CD70-4EF4-A22D-97EC7AA3CEB3}" srcId="{6915758B-4C65-43DC-8E56-99AA47DF2663}" destId="{31F403AC-EFBB-42A0-AD60-2FF613D3C61D}" srcOrd="1" destOrd="0" parTransId="{AFE5533E-CE4B-4237-9E5C-ADB47B419A65}" sibTransId="{A673E5F2-E8DA-4DB9-9A61-FC644ED9A66C}"/>
    <dgm:cxn modelId="{15158D6C-C9BF-4B42-9B76-9327C30B5D94}" type="presOf" srcId="{28E55EEC-ABC8-4AAF-B8B1-148908BCC088}" destId="{0ABA3EC5-894C-4CC5-8733-218B10B93253}" srcOrd="0" destOrd="0" presId="urn:microsoft.com/office/officeart/2005/8/layout/hierarchy4"/>
    <dgm:cxn modelId="{9BF66A79-B426-428B-8FBC-FEBD0A70B68B}" srcId="{28E55EEC-ABC8-4AAF-B8B1-148908BCC088}" destId="{C43B1118-531E-46DF-B25D-9D86A1BADED5}" srcOrd="0" destOrd="0" parTransId="{22272EAD-4540-44DC-9FFD-0F26D7C93650}" sibTransId="{54D3705E-E4F6-47C8-BF29-61CB3B783F38}"/>
    <dgm:cxn modelId="{5361EA7C-2B3C-4252-866F-FD5891FBF2EE}" type="presOf" srcId="{C4251E33-9855-4861-94F9-C53F9E07FC3B}" destId="{4E6BDC53-876F-427B-A2EF-FCF1049BCF6F}" srcOrd="0" destOrd="0" presId="urn:microsoft.com/office/officeart/2005/8/layout/hierarchy4"/>
    <dgm:cxn modelId="{3A17807D-852F-4705-9ACC-3B1A197C9C17}" srcId="{C43B1118-531E-46DF-B25D-9D86A1BADED5}" destId="{6915758B-4C65-43DC-8E56-99AA47DF2663}" srcOrd="3" destOrd="0" parTransId="{3D1FDF19-D50E-4DCB-9447-B81BF327ECEB}" sibTransId="{3159BD11-9A03-46DB-BCCB-1EA0923D9930}"/>
    <dgm:cxn modelId="{5B8CB385-0A8A-430F-B02F-E560DCCC5A07}" type="presOf" srcId="{C43B1118-531E-46DF-B25D-9D86A1BADED5}" destId="{18C4E90C-BE2C-4C87-BFA9-C04BC4F8277A}" srcOrd="0" destOrd="0" presId="urn:microsoft.com/office/officeart/2005/8/layout/hierarchy4"/>
    <dgm:cxn modelId="{40B9D886-B103-4E23-8976-5421B3F8C3AA}" srcId="{2953606B-7636-4CBA-BB99-B2229485E5FA}" destId="{D1AAE264-9DE0-4D11-BB46-E92BE8488B95}" srcOrd="0" destOrd="0" parTransId="{CDA628C1-92B9-4657-9C84-A352D7B5E723}" sibTransId="{B0C62341-C6C4-4656-9DB8-13F14903D953}"/>
    <dgm:cxn modelId="{970E9589-20AB-4817-87E2-D38AAF5B599C}" type="presOf" srcId="{DC72E9A0-FFFE-4A56-A1D0-1C0F25B44441}" destId="{BFB8A34C-39C6-4459-A186-2F6574E5C545}" srcOrd="0" destOrd="0" presId="urn:microsoft.com/office/officeart/2005/8/layout/hierarchy4"/>
    <dgm:cxn modelId="{ABBD0591-C8C3-4470-8DF4-79D6E0AAE1F9}" srcId="{0908F867-1516-41D7-A637-C74CA7F507D9}" destId="{725FE22F-4164-445F-B8BC-E7EC4F8791FD}" srcOrd="3" destOrd="0" parTransId="{ABA20EB5-477C-4EB9-9A60-D0882B34CB60}" sibTransId="{31D09C4C-C7C7-4C9E-A113-06887F2C3870}"/>
    <dgm:cxn modelId="{2BFE1C94-F07A-45D1-ADC1-9469D48EEB8C}" type="presOf" srcId="{1F487982-9406-4D94-8A8F-FD61823C098E}" destId="{76B0349D-1B8C-45AC-81EA-AECEEAE5F92B}" srcOrd="0" destOrd="0" presId="urn:microsoft.com/office/officeart/2005/8/layout/hierarchy4"/>
    <dgm:cxn modelId="{300F2B9A-CAD1-42CD-B9DC-C289815F1E11}" type="presOf" srcId="{725FE22F-4164-445F-B8BC-E7EC4F8791FD}" destId="{27F6145B-F94B-46DB-9324-AC0E0DF6024E}" srcOrd="0" destOrd="0" presId="urn:microsoft.com/office/officeart/2005/8/layout/hierarchy4"/>
    <dgm:cxn modelId="{02161CB1-A763-4D8A-BA7C-ED5C2FEC8CDD}" srcId="{0908F867-1516-41D7-A637-C74CA7F507D9}" destId="{30B12729-C948-4055-AF87-CC7AA081DFF6}" srcOrd="2" destOrd="0" parTransId="{45CB82D4-C628-498E-80C1-9CD6682FB628}" sibTransId="{8D695504-3EEB-462C-9FC6-EB2A816C1ECA}"/>
    <dgm:cxn modelId="{552CDBCF-8CFB-4F8F-BD08-972553E495BC}" srcId="{0908F867-1516-41D7-A637-C74CA7F507D9}" destId="{31B0A63B-9E92-4BC0-9610-635AC6C4C52B}" srcOrd="0" destOrd="0" parTransId="{166687CF-72D3-48D4-BC28-D4C452FA8CB0}" sibTransId="{9392C3F5-EF20-4F90-8E32-F70E59AEA6B4}"/>
    <dgm:cxn modelId="{7280E6F3-B335-4696-A770-F270363EAF84}" srcId="{0908F867-1516-41D7-A637-C74CA7F507D9}" destId="{DC72E9A0-FFFE-4A56-A1D0-1C0F25B44441}" srcOrd="1" destOrd="0" parTransId="{ABFB55CC-2844-414D-86B8-1573775FD1C4}" sibTransId="{6E135DC5-61BA-4F51-A30D-4E2E8195675D}"/>
    <dgm:cxn modelId="{76D36EFF-51A3-487B-8DFA-735795D320E5}" type="presOf" srcId="{D1AAE264-9DE0-4D11-BB46-E92BE8488B95}" destId="{DFD831DF-649A-4FE8-BF76-1C707D7C9429}" srcOrd="0" destOrd="0" presId="urn:microsoft.com/office/officeart/2005/8/layout/hierarchy4"/>
    <dgm:cxn modelId="{13A392FF-02EA-418A-A4F0-3789305F0A19}" type="presOf" srcId="{30B12729-C948-4055-AF87-CC7AA081DFF6}" destId="{BA5FE3F9-9C5E-4AB0-BF17-E32F4485CACF}" srcOrd="0" destOrd="0" presId="urn:microsoft.com/office/officeart/2005/8/layout/hierarchy4"/>
    <dgm:cxn modelId="{05C29601-E794-4CE8-B30D-7D6E2FEE9A48}" type="presParOf" srcId="{0ABA3EC5-894C-4CC5-8733-218B10B93253}" destId="{3609FF47-D226-4704-AE4D-8C61FA4983B3}" srcOrd="0" destOrd="0" presId="urn:microsoft.com/office/officeart/2005/8/layout/hierarchy4"/>
    <dgm:cxn modelId="{65932475-C4A8-4096-B1E6-1A60227C359B}" type="presParOf" srcId="{3609FF47-D226-4704-AE4D-8C61FA4983B3}" destId="{18C4E90C-BE2C-4C87-BFA9-C04BC4F8277A}" srcOrd="0" destOrd="0" presId="urn:microsoft.com/office/officeart/2005/8/layout/hierarchy4"/>
    <dgm:cxn modelId="{27453C97-7A0B-4A36-A26F-4F3210FC7F13}" type="presParOf" srcId="{3609FF47-D226-4704-AE4D-8C61FA4983B3}" destId="{82090E4D-ED5A-4C5C-B1FB-02C500F27E20}" srcOrd="1" destOrd="0" presId="urn:microsoft.com/office/officeart/2005/8/layout/hierarchy4"/>
    <dgm:cxn modelId="{78FD8E95-309C-499E-9AEF-27BDCB220E8F}" type="presParOf" srcId="{3609FF47-D226-4704-AE4D-8C61FA4983B3}" destId="{824008DE-E220-4FB6-BCEF-9AABC8C9F9EA}" srcOrd="2" destOrd="0" presId="urn:microsoft.com/office/officeart/2005/8/layout/hierarchy4"/>
    <dgm:cxn modelId="{57063FD2-C172-4CA3-8590-9276FAE53FA0}" type="presParOf" srcId="{824008DE-E220-4FB6-BCEF-9AABC8C9F9EA}" destId="{80CF2A23-36EB-4F23-885A-3D5D39960BC2}" srcOrd="0" destOrd="0" presId="urn:microsoft.com/office/officeart/2005/8/layout/hierarchy4"/>
    <dgm:cxn modelId="{EC5C0C09-6315-4C7A-93E5-E464ACBDD763}" type="presParOf" srcId="{80CF2A23-36EB-4F23-885A-3D5D39960BC2}" destId="{41C3EB36-5023-42E9-BFE3-DC734629683C}" srcOrd="0" destOrd="0" presId="urn:microsoft.com/office/officeart/2005/8/layout/hierarchy4"/>
    <dgm:cxn modelId="{2B269EDC-BCB3-425E-9442-C6C1CFE3426D}" type="presParOf" srcId="{80CF2A23-36EB-4F23-885A-3D5D39960BC2}" destId="{6EC87E36-1373-4FA9-9F67-F780F0E649A0}" srcOrd="1" destOrd="0" presId="urn:microsoft.com/office/officeart/2005/8/layout/hierarchy4"/>
    <dgm:cxn modelId="{7BFA77F3-B3A8-49A8-9A50-6B225FAD82AB}" type="presParOf" srcId="{80CF2A23-36EB-4F23-885A-3D5D39960BC2}" destId="{6B48CF30-45FE-4173-8AA4-57DC95B70AD1}" srcOrd="2" destOrd="0" presId="urn:microsoft.com/office/officeart/2005/8/layout/hierarchy4"/>
    <dgm:cxn modelId="{CA7588E3-0C36-4152-BB47-11E75229F140}" type="presParOf" srcId="{6B48CF30-45FE-4173-8AA4-57DC95B70AD1}" destId="{424718AA-463A-4C34-AD34-4A00C7E9CEDA}" srcOrd="0" destOrd="0" presId="urn:microsoft.com/office/officeart/2005/8/layout/hierarchy4"/>
    <dgm:cxn modelId="{8BBA86EB-D5C3-4576-9DB3-ACC71B5F933F}" type="presParOf" srcId="{424718AA-463A-4C34-AD34-4A00C7E9CEDA}" destId="{48137DAA-679B-40C7-B8CD-1154370CCB3E}" srcOrd="0" destOrd="0" presId="urn:microsoft.com/office/officeart/2005/8/layout/hierarchy4"/>
    <dgm:cxn modelId="{C51B3E0A-74C7-4227-BB0A-B115652EB9E7}" type="presParOf" srcId="{424718AA-463A-4C34-AD34-4A00C7E9CEDA}" destId="{304F4BC9-0192-4429-A42C-6727AD6C872D}" srcOrd="1" destOrd="0" presId="urn:microsoft.com/office/officeart/2005/8/layout/hierarchy4"/>
    <dgm:cxn modelId="{D62A2B8E-3460-41E5-9C41-2803782971D0}" type="presParOf" srcId="{6B48CF30-45FE-4173-8AA4-57DC95B70AD1}" destId="{C5FB6A4F-290D-4210-9598-E3832F831C78}" srcOrd="1" destOrd="0" presId="urn:microsoft.com/office/officeart/2005/8/layout/hierarchy4"/>
    <dgm:cxn modelId="{2CA91EFB-AFFA-4750-A045-4F55D04882F5}" type="presParOf" srcId="{6B48CF30-45FE-4173-8AA4-57DC95B70AD1}" destId="{E6264FC0-FE2D-438D-97F8-8AE5F39D63FA}" srcOrd="2" destOrd="0" presId="urn:microsoft.com/office/officeart/2005/8/layout/hierarchy4"/>
    <dgm:cxn modelId="{A5FC07A7-94BF-4F52-93A8-FF3C94160D83}" type="presParOf" srcId="{E6264FC0-FE2D-438D-97F8-8AE5F39D63FA}" destId="{BFB8A34C-39C6-4459-A186-2F6574E5C545}" srcOrd="0" destOrd="0" presId="urn:microsoft.com/office/officeart/2005/8/layout/hierarchy4"/>
    <dgm:cxn modelId="{9F903C43-7F57-4CD6-85C0-DA9EA8078667}" type="presParOf" srcId="{E6264FC0-FE2D-438D-97F8-8AE5F39D63FA}" destId="{F146FB69-D5B6-4F56-B49F-CF7DD5F34C36}" srcOrd="1" destOrd="0" presId="urn:microsoft.com/office/officeart/2005/8/layout/hierarchy4"/>
    <dgm:cxn modelId="{9516422A-1E83-4CA8-B6FA-0888C4FFC9D7}" type="presParOf" srcId="{6B48CF30-45FE-4173-8AA4-57DC95B70AD1}" destId="{C55CEBCA-FB8C-461B-90B2-B1A8173B1937}" srcOrd="3" destOrd="0" presId="urn:microsoft.com/office/officeart/2005/8/layout/hierarchy4"/>
    <dgm:cxn modelId="{03BC49E7-EF40-4199-942F-9EB4F2AE9C9E}" type="presParOf" srcId="{6B48CF30-45FE-4173-8AA4-57DC95B70AD1}" destId="{2995BA9B-8239-4FEC-BC57-8286088C7489}" srcOrd="4" destOrd="0" presId="urn:microsoft.com/office/officeart/2005/8/layout/hierarchy4"/>
    <dgm:cxn modelId="{411D88C2-8D49-4BA8-BF69-51F05C1405FF}" type="presParOf" srcId="{2995BA9B-8239-4FEC-BC57-8286088C7489}" destId="{BA5FE3F9-9C5E-4AB0-BF17-E32F4485CACF}" srcOrd="0" destOrd="0" presId="urn:microsoft.com/office/officeart/2005/8/layout/hierarchy4"/>
    <dgm:cxn modelId="{0819124B-345A-42FF-9B25-A9A80EC9601A}" type="presParOf" srcId="{2995BA9B-8239-4FEC-BC57-8286088C7489}" destId="{141FA55C-6890-4EFD-BE1C-5359DD633367}" srcOrd="1" destOrd="0" presId="urn:microsoft.com/office/officeart/2005/8/layout/hierarchy4"/>
    <dgm:cxn modelId="{F8D3F856-9148-4B6F-9B1A-46F1600C5DBA}" type="presParOf" srcId="{6B48CF30-45FE-4173-8AA4-57DC95B70AD1}" destId="{49C8FA8D-7DBB-4A15-9A7F-B549BC597B9B}" srcOrd="5" destOrd="0" presId="urn:microsoft.com/office/officeart/2005/8/layout/hierarchy4"/>
    <dgm:cxn modelId="{0F402AB5-FFB5-4ECC-A0FE-CC33085D4D63}" type="presParOf" srcId="{6B48CF30-45FE-4173-8AA4-57DC95B70AD1}" destId="{420B3902-5593-4B67-A120-95AA5EFC0C96}" srcOrd="6" destOrd="0" presId="urn:microsoft.com/office/officeart/2005/8/layout/hierarchy4"/>
    <dgm:cxn modelId="{4F1E8619-B302-4105-B71D-F83B4554D389}" type="presParOf" srcId="{420B3902-5593-4B67-A120-95AA5EFC0C96}" destId="{27F6145B-F94B-46DB-9324-AC0E0DF6024E}" srcOrd="0" destOrd="0" presId="urn:microsoft.com/office/officeart/2005/8/layout/hierarchy4"/>
    <dgm:cxn modelId="{FEC02A6F-4767-4EA1-8328-4C66816ADEF7}" type="presParOf" srcId="{420B3902-5593-4B67-A120-95AA5EFC0C96}" destId="{CC7E5FD6-0873-43B0-9368-228058779BAE}" srcOrd="1" destOrd="0" presId="urn:microsoft.com/office/officeart/2005/8/layout/hierarchy4"/>
    <dgm:cxn modelId="{723E8F64-0035-4884-9B57-8DFE2C6FF4BC}" type="presParOf" srcId="{824008DE-E220-4FB6-BCEF-9AABC8C9F9EA}" destId="{B323F18C-4762-440A-96C3-EABC9D4B8E26}" srcOrd="1" destOrd="0" presId="urn:microsoft.com/office/officeart/2005/8/layout/hierarchy4"/>
    <dgm:cxn modelId="{6F4A86B3-9F06-40CC-AFA5-78D72E5B59AF}" type="presParOf" srcId="{824008DE-E220-4FB6-BCEF-9AABC8C9F9EA}" destId="{35787519-FC4B-44DA-82B5-B0B6918302C4}" srcOrd="2" destOrd="0" presId="urn:microsoft.com/office/officeart/2005/8/layout/hierarchy4"/>
    <dgm:cxn modelId="{46B26F37-F741-4F52-A7A9-7FB086762347}" type="presParOf" srcId="{35787519-FC4B-44DA-82B5-B0B6918302C4}" destId="{E95BCC40-8465-42D2-94DF-25793E70BD06}" srcOrd="0" destOrd="0" presId="urn:microsoft.com/office/officeart/2005/8/layout/hierarchy4"/>
    <dgm:cxn modelId="{346959FB-2ABA-44D7-A39F-E6D7E7B34614}" type="presParOf" srcId="{35787519-FC4B-44DA-82B5-B0B6918302C4}" destId="{DE13DDF0-98DD-45E8-AD62-49ADFCBA2480}" srcOrd="1" destOrd="0" presId="urn:microsoft.com/office/officeart/2005/8/layout/hierarchy4"/>
    <dgm:cxn modelId="{3CB707EE-47DE-4F2F-86EB-0F5B3460C944}" type="presParOf" srcId="{35787519-FC4B-44DA-82B5-B0B6918302C4}" destId="{D8FD7F06-67B0-46BD-8866-CE65AEC01ADA}" srcOrd="2" destOrd="0" presId="urn:microsoft.com/office/officeart/2005/8/layout/hierarchy4"/>
    <dgm:cxn modelId="{7B94F238-41FC-4CCE-8759-7348B15E0BF0}" type="presParOf" srcId="{D8FD7F06-67B0-46BD-8866-CE65AEC01ADA}" destId="{7D6844F8-C63F-45AF-ADE0-AD3BE9041AF0}" srcOrd="0" destOrd="0" presId="urn:microsoft.com/office/officeart/2005/8/layout/hierarchy4"/>
    <dgm:cxn modelId="{455989C9-11BB-46E8-88AA-18369DF534A2}" type="presParOf" srcId="{7D6844F8-C63F-45AF-ADE0-AD3BE9041AF0}" destId="{DFD831DF-649A-4FE8-BF76-1C707D7C9429}" srcOrd="0" destOrd="0" presId="urn:microsoft.com/office/officeart/2005/8/layout/hierarchy4"/>
    <dgm:cxn modelId="{684263E5-4F7A-4FFE-B47E-3C7769161010}" type="presParOf" srcId="{7D6844F8-C63F-45AF-ADE0-AD3BE9041AF0}" destId="{AC72B8D0-4D0D-4EDB-AAE9-1DDED91B8F42}" srcOrd="1" destOrd="0" presId="urn:microsoft.com/office/officeart/2005/8/layout/hierarchy4"/>
    <dgm:cxn modelId="{9FAB6EA2-38B7-47D2-B1B5-B2909B4994A6}" type="presParOf" srcId="{824008DE-E220-4FB6-BCEF-9AABC8C9F9EA}" destId="{93416A82-2887-451E-9635-08BF97E29480}" srcOrd="3" destOrd="0" presId="urn:microsoft.com/office/officeart/2005/8/layout/hierarchy4"/>
    <dgm:cxn modelId="{79844DE5-B9A9-4EF4-A93A-6DEFEA2C2D1A}" type="presParOf" srcId="{824008DE-E220-4FB6-BCEF-9AABC8C9F9EA}" destId="{D38BF64E-4C97-4A24-AABD-67A28A8EDCA7}" srcOrd="4" destOrd="0" presId="urn:microsoft.com/office/officeart/2005/8/layout/hierarchy4"/>
    <dgm:cxn modelId="{FF292A94-364E-4AB8-B72C-1829008B3706}" type="presParOf" srcId="{D38BF64E-4C97-4A24-AABD-67A28A8EDCA7}" destId="{C1CB070B-FD97-44C1-852B-3DF803DD40FA}" srcOrd="0" destOrd="0" presId="urn:microsoft.com/office/officeart/2005/8/layout/hierarchy4"/>
    <dgm:cxn modelId="{EBDBD88B-FDB5-4B28-A299-700D0F19D509}" type="presParOf" srcId="{D38BF64E-4C97-4A24-AABD-67A28A8EDCA7}" destId="{2148E65A-2E83-45F9-9E31-54C42EA253CA}" srcOrd="1" destOrd="0" presId="urn:microsoft.com/office/officeart/2005/8/layout/hierarchy4"/>
    <dgm:cxn modelId="{B1FDF6AB-A83F-4FBE-A935-DF87BDE6884C}" type="presParOf" srcId="{D38BF64E-4C97-4A24-AABD-67A28A8EDCA7}" destId="{6229AF0C-980E-41AB-89EA-71CC12E781F9}" srcOrd="2" destOrd="0" presId="urn:microsoft.com/office/officeart/2005/8/layout/hierarchy4"/>
    <dgm:cxn modelId="{12F0FF2F-40D6-413F-B631-2D3A64EDA304}" type="presParOf" srcId="{6229AF0C-980E-41AB-89EA-71CC12E781F9}" destId="{67E9B405-A4FC-49B8-A3B3-F7A13BBD2BF8}" srcOrd="0" destOrd="0" presId="urn:microsoft.com/office/officeart/2005/8/layout/hierarchy4"/>
    <dgm:cxn modelId="{1C143F63-0151-4CC5-B1EC-98FE50E9470D}" type="presParOf" srcId="{67E9B405-A4FC-49B8-A3B3-F7A13BBD2BF8}" destId="{76B0349D-1B8C-45AC-81EA-AECEEAE5F92B}" srcOrd="0" destOrd="0" presId="urn:microsoft.com/office/officeart/2005/8/layout/hierarchy4"/>
    <dgm:cxn modelId="{04E5082D-9CB0-4176-9F99-F1DBAFAF0FA5}" type="presParOf" srcId="{67E9B405-A4FC-49B8-A3B3-F7A13BBD2BF8}" destId="{8DA81B1C-3744-4F41-9C00-AAA3E99C1B75}" srcOrd="1" destOrd="0" presId="urn:microsoft.com/office/officeart/2005/8/layout/hierarchy4"/>
    <dgm:cxn modelId="{C9F309DC-D7E1-4ECF-A25E-627D5D7479C0}" type="presParOf" srcId="{824008DE-E220-4FB6-BCEF-9AABC8C9F9EA}" destId="{76039E01-495C-4C67-B036-98C2610F9150}" srcOrd="5" destOrd="0" presId="urn:microsoft.com/office/officeart/2005/8/layout/hierarchy4"/>
    <dgm:cxn modelId="{168EF610-79A7-42BE-9C25-7173467EF25F}" type="presParOf" srcId="{824008DE-E220-4FB6-BCEF-9AABC8C9F9EA}" destId="{B2D5FFF2-DE99-4F0E-8830-6A711C895B6A}" srcOrd="6" destOrd="0" presId="urn:microsoft.com/office/officeart/2005/8/layout/hierarchy4"/>
    <dgm:cxn modelId="{7982EB39-832C-430E-BCC6-E7026A69ECC9}" type="presParOf" srcId="{B2D5FFF2-DE99-4F0E-8830-6A711C895B6A}" destId="{6B240A95-3531-4855-95F7-7F42015EB6E8}" srcOrd="0" destOrd="0" presId="urn:microsoft.com/office/officeart/2005/8/layout/hierarchy4"/>
    <dgm:cxn modelId="{3F095DEA-F976-4A03-B88B-51D83FE5AFA7}" type="presParOf" srcId="{B2D5FFF2-DE99-4F0E-8830-6A711C895B6A}" destId="{465EA2B0-F7A7-4C7F-8FD9-FB827B091E28}" srcOrd="1" destOrd="0" presId="urn:microsoft.com/office/officeart/2005/8/layout/hierarchy4"/>
    <dgm:cxn modelId="{5B31FE5E-37DF-47F9-AFE8-2102425CBC02}" type="presParOf" srcId="{B2D5FFF2-DE99-4F0E-8830-6A711C895B6A}" destId="{4998AF62-E948-403C-85D6-459CEB37C5D6}" srcOrd="2" destOrd="0" presId="urn:microsoft.com/office/officeart/2005/8/layout/hierarchy4"/>
    <dgm:cxn modelId="{7E9A8058-E3DC-46D5-871E-8006CC598F69}" type="presParOf" srcId="{4998AF62-E948-403C-85D6-459CEB37C5D6}" destId="{FB903D9C-24CC-4A37-822F-2A2DEB9098A6}" srcOrd="0" destOrd="0" presId="urn:microsoft.com/office/officeart/2005/8/layout/hierarchy4"/>
    <dgm:cxn modelId="{4F6BDAD9-F0F9-47FB-B514-E450F475AD8F}" type="presParOf" srcId="{FB903D9C-24CC-4A37-822F-2A2DEB9098A6}" destId="{4E6BDC53-876F-427B-A2EF-FCF1049BCF6F}" srcOrd="0" destOrd="0" presId="urn:microsoft.com/office/officeart/2005/8/layout/hierarchy4"/>
    <dgm:cxn modelId="{C262BE58-C133-4C25-BBE5-1A2C1645C1E7}" type="presParOf" srcId="{FB903D9C-24CC-4A37-822F-2A2DEB9098A6}" destId="{3EEB002D-ABDE-4A92-A5F5-415E89D1AA86}" srcOrd="1" destOrd="0" presId="urn:microsoft.com/office/officeart/2005/8/layout/hierarchy4"/>
    <dgm:cxn modelId="{B1108494-4063-45A1-85AB-2D3128A0C3EF}" type="presParOf" srcId="{4998AF62-E948-403C-85D6-459CEB37C5D6}" destId="{DBED8729-7B8C-4BAD-A035-56E751D6D5DD}" srcOrd="1" destOrd="0" presId="urn:microsoft.com/office/officeart/2005/8/layout/hierarchy4"/>
    <dgm:cxn modelId="{9948732E-5C2E-4031-AB69-767BA42372AE}" type="presParOf" srcId="{4998AF62-E948-403C-85D6-459CEB37C5D6}" destId="{AD7EA943-9BD6-407B-9B38-6C495D1D1299}" srcOrd="2" destOrd="0" presId="urn:microsoft.com/office/officeart/2005/8/layout/hierarchy4"/>
    <dgm:cxn modelId="{69EDBC5E-67DC-4193-9DF1-00B5FCB688ED}" type="presParOf" srcId="{AD7EA943-9BD6-407B-9B38-6C495D1D1299}" destId="{AED6A545-B229-4007-8323-0F03EE14C000}" srcOrd="0" destOrd="0" presId="urn:microsoft.com/office/officeart/2005/8/layout/hierarchy4"/>
    <dgm:cxn modelId="{E237AA65-B4FE-4AD0-955B-68201A73F899}" type="presParOf" srcId="{AD7EA943-9BD6-407B-9B38-6C495D1D1299}" destId="{FEF1A276-F56C-4794-9AE0-FB5E1801F5B9}"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E55EEC-ABC8-4AAF-B8B1-148908BCC088}" type="doc">
      <dgm:prSet loTypeId="urn:microsoft.com/office/officeart/2005/8/layout/hierarchy4" loCatId="relationship" qsTypeId="urn:microsoft.com/office/officeart/2005/8/quickstyle/simple1#1" qsCatId="simple" csTypeId="urn:microsoft.com/office/officeart/2005/8/colors/colorful5#2" csCatId="colorful" phldr="1"/>
      <dgm:spPr/>
      <dgm:t>
        <a:bodyPr/>
        <a:lstStyle/>
        <a:p>
          <a:endParaRPr lang="zh-CN" altLang="en-US"/>
        </a:p>
      </dgm:t>
    </dgm:pt>
    <dgm:pt modelId="{C43B1118-531E-46DF-B25D-9D86A1BADED5}">
      <dgm:prSet phldrT="[文本]" phldr="0" custT="1"/>
      <dgm:spPr>
        <a:solidFill>
          <a:schemeClr val="accent1"/>
        </a:solidFill>
      </dgm:spPr>
      <dgm:t>
        <a:bodyPr vert="horz" wrap="square"/>
        <a:lstStyle/>
        <a:p>
          <a:pPr>
            <a:lnSpc>
              <a:spcPct val="100000"/>
            </a:lnSpc>
            <a:spcBef>
              <a:spcPct val="0"/>
            </a:spcBef>
            <a:spcAft>
              <a:spcPct val="35000"/>
            </a:spcAft>
          </a:pPr>
          <a:r>
            <a:rPr lang="zh-CN" altLang="en-US" sz="3200" b="1" dirty="0">
              <a:latin typeface="微软雅黑" panose="020B0503020204020204" charset="-122"/>
              <a:ea typeface="微软雅黑" panose="020B0503020204020204" charset="-122"/>
            </a:rPr>
            <a:t>供应商工作台</a:t>
          </a:r>
          <a:endParaRPr sz="6500" dirty="0"/>
        </a:p>
      </dgm:t>
    </dgm:pt>
    <dgm:pt modelId="{22272EAD-4540-44DC-9FFD-0F26D7C93650}" type="parTrans" cxnId="{9BF66A79-B426-428B-8FBC-FEBD0A70B68B}">
      <dgm:prSet/>
      <dgm:spPr/>
      <dgm:t>
        <a:bodyPr/>
        <a:lstStyle/>
        <a:p>
          <a:endParaRPr lang="zh-CN" altLang="en-US" sz="1400" b="1">
            <a:solidFill>
              <a:schemeClr val="tx1"/>
            </a:solidFill>
            <a:latin typeface="微软雅黑" panose="020B0503020204020204" charset="-122"/>
            <a:ea typeface="微软雅黑" panose="020B0503020204020204" charset="-122"/>
          </a:endParaRPr>
        </a:p>
      </dgm:t>
    </dgm:pt>
    <dgm:pt modelId="{54D3705E-E4F6-47C8-BF29-61CB3B783F38}" type="sibTrans" cxnId="{9BF66A79-B426-428B-8FBC-FEBD0A70B68B}">
      <dgm:prSet/>
      <dgm:spPr/>
      <dgm:t>
        <a:bodyPr/>
        <a:lstStyle/>
        <a:p>
          <a:endParaRPr lang="zh-CN" altLang="en-US" sz="1400" b="1">
            <a:solidFill>
              <a:schemeClr val="tx1"/>
            </a:solidFill>
            <a:latin typeface="微软雅黑" panose="020B0503020204020204" charset="-122"/>
            <a:ea typeface="微软雅黑" panose="020B0503020204020204" charset="-122"/>
          </a:endParaRPr>
        </a:p>
      </dgm:t>
    </dgm:pt>
    <dgm:pt modelId="{0908F867-1516-41D7-A637-C74CA7F507D9}">
      <dgm:prSet phldr="0" custT="1"/>
      <dgm:spPr>
        <a:solidFill>
          <a:schemeClr val="accent4">
            <a:lumMod val="75000"/>
          </a:schemeClr>
        </a:solidFill>
      </dgm:spPr>
      <dgm:t>
        <a:bodyPr vert="horz" wrap="square"/>
        <a:lstStyle/>
        <a:p>
          <a:r>
            <a:rPr lang="zh-CN" altLang="en-US" sz="1800" b="1" dirty="0">
              <a:latin typeface="微软雅黑" panose="020B0503020204020204" charset="-122"/>
              <a:ea typeface="微软雅黑" panose="020B0503020204020204" charset="-122"/>
            </a:rPr>
            <a:t>首页</a:t>
          </a:r>
          <a:endParaRPr sz="1800" dirty="0"/>
        </a:p>
      </dgm:t>
    </dgm:pt>
    <dgm:pt modelId="{17E803CC-E465-4E04-AB9B-FA06AFED0A0F}" type="parTrans" cxnId="{A47E5F1A-B5AB-4052-AB7D-E1338FD0A786}">
      <dgm:prSet/>
      <dgm:spPr/>
      <dgm:t>
        <a:bodyPr/>
        <a:lstStyle/>
        <a:p>
          <a:endParaRPr lang="zh-CN" altLang="en-US"/>
        </a:p>
      </dgm:t>
    </dgm:pt>
    <dgm:pt modelId="{5BAFB0A6-5D51-4351-814F-2A3759321183}" type="sibTrans" cxnId="{A47E5F1A-B5AB-4052-AB7D-E1338FD0A786}">
      <dgm:prSet/>
      <dgm:spPr/>
      <dgm:t>
        <a:bodyPr/>
        <a:lstStyle/>
        <a:p>
          <a:endParaRPr lang="zh-CN" altLang="en-US"/>
        </a:p>
      </dgm:t>
    </dgm:pt>
    <dgm:pt modelId="{30B12729-C948-4055-AF87-CC7AA081DFF6}">
      <dgm:prSet custT="1"/>
      <dgm:spPr>
        <a:solidFill>
          <a:srgbClr val="C00000"/>
        </a:solidFill>
      </dgm:spPr>
      <dgm:t>
        <a:bodyPr/>
        <a:lstStyle/>
        <a:p>
          <a:r>
            <a:rPr lang="zh-CN" altLang="en-US" sz="1600" b="1" dirty="0">
              <a:latin typeface="微软雅黑" panose="020B0503020204020204" pitchFamily="34" charset="-122"/>
              <a:ea typeface="微软雅黑" panose="020B0503020204020204" pitchFamily="34" charset="-122"/>
            </a:rPr>
            <a:t>统计</a:t>
          </a:r>
        </a:p>
      </dgm:t>
    </dgm:pt>
    <dgm:pt modelId="{45CB82D4-C628-498E-80C1-9CD6682FB628}" type="parTrans" cxnId="{02161CB1-A763-4D8A-BA7C-ED5C2FEC8CDD}">
      <dgm:prSet/>
      <dgm:spPr/>
      <dgm:t>
        <a:bodyPr/>
        <a:lstStyle/>
        <a:p>
          <a:endParaRPr lang="zh-CN" altLang="en-US"/>
        </a:p>
      </dgm:t>
    </dgm:pt>
    <dgm:pt modelId="{8D695504-3EEB-462C-9FC6-EB2A816C1ECA}" type="sibTrans" cxnId="{02161CB1-A763-4D8A-BA7C-ED5C2FEC8CDD}">
      <dgm:prSet/>
      <dgm:spPr/>
      <dgm:t>
        <a:bodyPr/>
        <a:lstStyle/>
        <a:p>
          <a:endParaRPr lang="zh-CN" altLang="en-US"/>
        </a:p>
      </dgm:t>
    </dgm:pt>
    <dgm:pt modelId="{2953606B-7636-4CBA-BB99-B2229485E5FA}">
      <dgm:prSet phldr="0" custT="1"/>
      <dgm:spPr bwMode="white">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档案管理</a:t>
          </a:r>
          <a:endParaRPr sz="1800" b="1" kern="1200" dirty="0">
            <a:solidFill>
              <a:prstClr val="white"/>
            </a:solidFill>
            <a:latin typeface="微软雅黑" panose="020B0503020204020204" charset="-122"/>
            <a:ea typeface="微软雅黑" panose="020B0503020204020204" charset="-122"/>
            <a:cs typeface="+mn-cs"/>
          </a:endParaRPr>
        </a:p>
      </dgm:t>
    </dgm:pt>
    <dgm:pt modelId="{E955E3A1-415F-4FD3-9B7E-3485E83538F1}" type="parTrans" cxnId="{7CB97D06-00C5-4615-9E57-8CD869A15AD9}">
      <dgm:prSet/>
      <dgm:spPr/>
      <dgm:t>
        <a:bodyPr/>
        <a:lstStyle/>
        <a:p>
          <a:endParaRPr lang="zh-CN" altLang="en-US"/>
        </a:p>
      </dgm:t>
    </dgm:pt>
    <dgm:pt modelId="{2A7B6C7E-9D7D-47CB-BB4F-E2C0A9138A59}" type="sibTrans" cxnId="{7CB97D06-00C5-4615-9E57-8CD869A15AD9}">
      <dgm:prSet/>
      <dgm:spPr/>
      <dgm:t>
        <a:bodyPr/>
        <a:lstStyle/>
        <a:p>
          <a:endParaRPr lang="zh-CN" altLang="en-US"/>
        </a:p>
      </dgm:t>
    </dgm:pt>
    <dgm:pt modelId="{5236C27A-A217-4842-9577-2506CD2FD62F}">
      <dgm:prSet phldr="0" custT="1"/>
      <dgm:spPr>
        <a:solidFill>
          <a:srgbClr val="C00000"/>
        </a:solidFill>
      </dgm:spPr>
      <dgm:t>
        <a:bodyPr vert="horz" wrap="square"/>
        <a:lstStyle/>
        <a:p>
          <a:pPr>
            <a:lnSpc>
              <a:spcPct val="100000"/>
            </a:lnSpc>
            <a:spcBef>
              <a:spcPct val="0"/>
            </a:spcBef>
            <a:spcAft>
              <a:spcPct val="35000"/>
            </a:spcAft>
          </a:pPr>
          <a:r>
            <a:rPr lang="zh-CN" altLang="en-US" sz="1600" b="1" dirty="0">
              <a:latin typeface="微软雅黑" panose="020B0503020204020204" pitchFamily="34" charset="-122"/>
              <a:ea typeface="微软雅黑" panose="020B0503020204020204" pitchFamily="34" charset="-122"/>
            </a:rPr>
            <a:t>基本信息</a:t>
          </a:r>
          <a:endParaRPr sz="1600" b="1" dirty="0">
            <a:latin typeface="微软雅黑" panose="020B0503020204020204" pitchFamily="34" charset="-122"/>
            <a:ea typeface="微软雅黑" panose="020B0503020204020204" pitchFamily="34" charset="-122"/>
          </a:endParaRPr>
        </a:p>
      </dgm:t>
    </dgm:pt>
    <dgm:pt modelId="{D2BDF5A1-CBB4-47C6-B8CA-6FC869140510}" type="parTrans" cxnId="{433453B0-07B1-4EEA-AECB-059F38A1BA41}">
      <dgm:prSet/>
      <dgm:spPr/>
      <dgm:t>
        <a:bodyPr/>
        <a:lstStyle/>
        <a:p>
          <a:endParaRPr lang="zh-CN" altLang="en-US"/>
        </a:p>
      </dgm:t>
    </dgm:pt>
    <dgm:pt modelId="{41AEA73C-1B69-4CEA-B883-0D7CCD7DE99B}" type="sibTrans" cxnId="{433453B0-07B1-4EEA-AECB-059F38A1BA41}">
      <dgm:prSet/>
      <dgm:spPr/>
      <dgm:t>
        <a:bodyPr/>
        <a:lstStyle/>
        <a:p>
          <a:endParaRPr lang="zh-CN" altLang="en-US"/>
        </a:p>
      </dgm:t>
    </dgm:pt>
    <dgm:pt modelId="{8AE101F1-0B6B-4AC6-AB18-2B1AB00C5642}">
      <dgm:prSet phldr="0" custT="1"/>
      <dgm:spPr>
        <a:solidFill>
          <a:srgbClr val="C00000"/>
        </a:solidFill>
      </dgm:spPr>
      <dgm:t>
        <a:bodyPr vert="horz" wrap="square"/>
        <a:lstStyle/>
        <a:p>
          <a:pPr>
            <a:lnSpc>
              <a:spcPct val="100000"/>
            </a:lnSpc>
            <a:spcBef>
              <a:spcPct val="0"/>
            </a:spcBef>
            <a:spcAft>
              <a:spcPct val="35000"/>
            </a:spcAft>
          </a:pPr>
          <a:r>
            <a:rPr lang="zh-CN" altLang="en-US" sz="1600" b="1" dirty="0">
              <a:latin typeface="微软雅黑" panose="020B0503020204020204" pitchFamily="34" charset="-122"/>
              <a:ea typeface="微软雅黑" panose="020B0503020204020204" pitchFamily="34" charset="-122"/>
            </a:rPr>
            <a:t>安全认证</a:t>
          </a:r>
          <a:endParaRPr sz="1600" b="1" dirty="0">
            <a:latin typeface="微软雅黑" panose="020B0503020204020204" pitchFamily="34" charset="-122"/>
            <a:ea typeface="微软雅黑" panose="020B0503020204020204" pitchFamily="34" charset="-122"/>
          </a:endParaRPr>
        </a:p>
      </dgm:t>
    </dgm:pt>
    <dgm:pt modelId="{C841B818-AB86-40FD-808B-9CE15B87346F}" type="parTrans" cxnId="{17C42C16-98FC-418A-A269-BDAB8C22E23B}">
      <dgm:prSet/>
      <dgm:spPr/>
      <dgm:t>
        <a:bodyPr/>
        <a:lstStyle/>
        <a:p>
          <a:endParaRPr lang="zh-CN" altLang="en-US"/>
        </a:p>
      </dgm:t>
    </dgm:pt>
    <dgm:pt modelId="{A60A82A0-8E61-415F-982A-6409CBE5A391}" type="sibTrans" cxnId="{17C42C16-98FC-418A-A269-BDAB8C22E23B}">
      <dgm:prSet/>
      <dgm:spPr/>
      <dgm:t>
        <a:bodyPr/>
        <a:lstStyle/>
        <a:p>
          <a:endParaRPr lang="zh-CN" altLang="en-US"/>
        </a:p>
      </dgm:t>
    </dgm:pt>
    <dgm:pt modelId="{DC72E9A0-FFFE-4A56-A1D0-1C0F25B44441}">
      <dgm:prSet custT="1"/>
      <dgm:spPr>
        <a:solidFill>
          <a:srgbClr val="C00000"/>
        </a:solidFill>
      </dgm:spPr>
      <dgm:t>
        <a:bodyPr/>
        <a:lstStyle/>
        <a:p>
          <a:r>
            <a:rPr lang="zh-CN" altLang="en-US" sz="1600" b="1" dirty="0">
              <a:latin typeface="微软雅黑" panose="020B0503020204020204" pitchFamily="34" charset="-122"/>
              <a:ea typeface="微软雅黑" panose="020B0503020204020204" pitchFamily="34" charset="-122"/>
            </a:rPr>
            <a:t>通知消息</a:t>
          </a:r>
        </a:p>
      </dgm:t>
    </dgm:pt>
    <dgm:pt modelId="{ABFB55CC-2844-414D-86B8-1573775FD1C4}" type="parTrans" cxnId="{7280E6F3-B335-4696-A770-F270363EAF84}">
      <dgm:prSet/>
      <dgm:spPr/>
      <dgm:t>
        <a:bodyPr/>
        <a:lstStyle/>
        <a:p>
          <a:endParaRPr lang="zh-CN" altLang="en-US"/>
        </a:p>
      </dgm:t>
    </dgm:pt>
    <dgm:pt modelId="{6E135DC5-61BA-4F51-A30D-4E2E8195675D}" type="sibTrans" cxnId="{7280E6F3-B335-4696-A770-F270363EAF84}">
      <dgm:prSet/>
      <dgm:spPr/>
      <dgm:t>
        <a:bodyPr/>
        <a:lstStyle/>
        <a:p>
          <a:endParaRPr lang="zh-CN" altLang="en-US"/>
        </a:p>
      </dgm:t>
    </dgm:pt>
    <dgm:pt modelId="{31B0A63B-9E92-4BC0-9610-635AC6C4C52B}">
      <dgm:prSet phldr="0" custT="1"/>
      <dgm:spPr>
        <a:solidFill>
          <a:srgbClr val="C00000"/>
        </a:solidFill>
      </dgm:spPr>
      <dgm:t>
        <a:bodyPr vert="horz" wrap="square"/>
        <a:lstStyle/>
        <a:p>
          <a:r>
            <a:rPr lang="zh-CN" altLang="en-US" sz="1600" b="1" dirty="0">
              <a:latin typeface="微软雅黑" panose="020B0503020204020204" pitchFamily="34" charset="-122"/>
              <a:ea typeface="微软雅黑" panose="020B0503020204020204" pitchFamily="34" charset="-122"/>
            </a:rPr>
            <a:t>代办已办</a:t>
          </a:r>
          <a:endParaRPr sz="1600" b="1" dirty="0">
            <a:latin typeface="微软雅黑" panose="020B0503020204020204" pitchFamily="34" charset="-122"/>
            <a:ea typeface="微软雅黑" panose="020B0503020204020204" pitchFamily="34" charset="-122"/>
          </a:endParaRPr>
        </a:p>
      </dgm:t>
    </dgm:pt>
    <dgm:pt modelId="{166687CF-72D3-48D4-BC28-D4C452FA8CB0}" type="parTrans" cxnId="{552CDBCF-8CFB-4F8F-BD08-972553E495BC}">
      <dgm:prSet/>
      <dgm:spPr/>
      <dgm:t>
        <a:bodyPr/>
        <a:lstStyle/>
        <a:p>
          <a:endParaRPr lang="zh-CN" altLang="en-US"/>
        </a:p>
      </dgm:t>
    </dgm:pt>
    <dgm:pt modelId="{9392C3F5-EF20-4F90-8E32-F70E59AEA6B4}" type="sibTrans" cxnId="{552CDBCF-8CFB-4F8F-BD08-972553E495BC}">
      <dgm:prSet/>
      <dgm:spPr/>
      <dgm:t>
        <a:bodyPr/>
        <a:lstStyle/>
        <a:p>
          <a:endParaRPr lang="zh-CN" altLang="en-US"/>
        </a:p>
      </dgm:t>
    </dgm:pt>
    <dgm:pt modelId="{A9BA2291-AC38-464B-B745-48B265A44C03}">
      <dgm:prSet phldr="0" custT="1"/>
      <dgm:spPr>
        <a:solidFill>
          <a:schemeClr val="accent4">
            <a:lumMod val="75000"/>
          </a:schemeClr>
        </a:solidFill>
      </dgm:spPr>
      <dgm:t>
        <a:bodyPr vert="horz" wrap="square"/>
        <a:lstStyle/>
        <a:p>
          <a:r>
            <a:rPr lang="zh-CN" altLang="en-US" sz="1800" b="1" dirty="0">
              <a:latin typeface="微软雅黑" panose="020B0503020204020204" charset="-122"/>
              <a:ea typeface="微软雅黑" panose="020B0503020204020204" charset="-122"/>
            </a:rPr>
            <a:t>入驻</a:t>
          </a:r>
          <a:endParaRPr sz="1800" dirty="0"/>
        </a:p>
      </dgm:t>
    </dgm:pt>
    <dgm:pt modelId="{905F7EE6-C1A7-4550-9E72-DAE274512C09}" type="parTrans" cxnId="{1B2CE9CF-5724-4623-A5A8-AF420C08D373}">
      <dgm:prSet/>
      <dgm:spPr/>
      <dgm:t>
        <a:bodyPr/>
        <a:lstStyle/>
        <a:p>
          <a:endParaRPr lang="zh-CN" altLang="en-US"/>
        </a:p>
      </dgm:t>
    </dgm:pt>
    <dgm:pt modelId="{44AFD487-B736-4AB5-9DDA-439A259DBE4D}" type="sibTrans" cxnId="{1B2CE9CF-5724-4623-A5A8-AF420C08D373}">
      <dgm:prSet/>
      <dgm:spPr/>
      <dgm:t>
        <a:bodyPr/>
        <a:lstStyle/>
        <a:p>
          <a:endParaRPr lang="zh-CN" altLang="en-US"/>
        </a:p>
      </dgm:t>
    </dgm:pt>
    <dgm:pt modelId="{EA7FAB09-DE9F-4EF2-9948-D56933CBD616}">
      <dgm:prSet phldr="0" custT="1"/>
      <dgm:spPr bwMode="white">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600" b="1" kern="1200" dirty="0">
              <a:solidFill>
                <a:srgbClr val="FFFFFF"/>
              </a:solidFill>
              <a:latin typeface="微软雅黑" panose="020B0503020204020204" pitchFamily="34" charset="-122"/>
              <a:ea typeface="微软雅黑" panose="020B0503020204020204" pitchFamily="34" charset="-122"/>
              <a:cs typeface="Helvetica"/>
            </a:rPr>
            <a:t>上传资料</a:t>
          </a:r>
          <a:endParaRPr sz="1600" b="1" kern="1200" dirty="0">
            <a:solidFill>
              <a:srgbClr val="FFFFFF"/>
            </a:solidFill>
            <a:latin typeface="微软雅黑" panose="020B0503020204020204" pitchFamily="34" charset="-122"/>
            <a:ea typeface="微软雅黑" panose="020B0503020204020204" pitchFamily="34" charset="-122"/>
            <a:cs typeface="Helvetica"/>
          </a:endParaRPr>
        </a:p>
      </dgm:t>
    </dgm:pt>
    <dgm:pt modelId="{FB906166-3456-436D-B6E8-07DB15E6EB3D}" type="parTrans" cxnId="{8CB63BF5-E4A5-4AF8-80CD-4FC69C4A7837}">
      <dgm:prSet/>
      <dgm:spPr/>
      <dgm:t>
        <a:bodyPr/>
        <a:lstStyle/>
        <a:p>
          <a:endParaRPr lang="zh-CN" altLang="en-US"/>
        </a:p>
      </dgm:t>
    </dgm:pt>
    <dgm:pt modelId="{0C4DD758-B44E-4228-9721-B9C7B1246848}" type="sibTrans" cxnId="{8CB63BF5-E4A5-4AF8-80CD-4FC69C4A7837}">
      <dgm:prSet/>
      <dgm:spPr/>
      <dgm:t>
        <a:bodyPr/>
        <a:lstStyle/>
        <a:p>
          <a:endParaRPr lang="zh-CN" altLang="en-US"/>
        </a:p>
      </dgm:t>
    </dgm:pt>
    <dgm:pt modelId="{E8422DD5-A035-4CD2-A5D9-2421F522ACF0}">
      <dgm:prSet phldr="0" custT="1"/>
      <dgm:spPr>
        <a:solidFill>
          <a:srgbClr val="C00000"/>
        </a:solidFill>
      </dgm:spPr>
      <dgm:t>
        <a:bodyPr vert="horz" wrap="square"/>
        <a:lstStyle/>
        <a:p>
          <a:pPr>
            <a:buNone/>
          </a:pPr>
          <a:r>
            <a:rPr lang="zh-CN" altLang="en-US" sz="1600" b="1" dirty="0">
              <a:solidFill>
                <a:srgbClr val="FFFFFF"/>
              </a:solidFill>
              <a:latin typeface="微软雅黑" panose="020B0503020204020204" pitchFamily="34" charset="-122"/>
              <a:ea typeface="微软雅黑" panose="020B0503020204020204" pitchFamily="34" charset="-122"/>
              <a:cs typeface="Helvetica"/>
            </a:rPr>
            <a:t>资质审核</a:t>
          </a:r>
          <a:endParaRPr sz="1600" b="1" dirty="0">
            <a:solidFill>
              <a:srgbClr val="FFFFFF"/>
            </a:solidFill>
            <a:latin typeface="微软雅黑" panose="020B0503020204020204" pitchFamily="34" charset="-122"/>
            <a:ea typeface="微软雅黑" panose="020B0503020204020204" pitchFamily="34" charset="-122"/>
            <a:cs typeface="Helvetica"/>
          </a:endParaRPr>
        </a:p>
      </dgm:t>
    </dgm:pt>
    <dgm:pt modelId="{266E7543-2497-4218-B9CD-8A91706D86F2}" type="parTrans" cxnId="{E89B2778-3A9E-4F57-B8D6-6F4596DCCF8A}">
      <dgm:prSet/>
      <dgm:spPr/>
      <dgm:t>
        <a:bodyPr/>
        <a:lstStyle/>
        <a:p>
          <a:endParaRPr lang="zh-CN" altLang="en-US"/>
        </a:p>
      </dgm:t>
    </dgm:pt>
    <dgm:pt modelId="{B95B387C-D0AF-47B4-B415-82E88895D77F}" type="sibTrans" cxnId="{E89B2778-3A9E-4F57-B8D6-6F4596DCCF8A}">
      <dgm:prSet/>
      <dgm:spPr/>
      <dgm:t>
        <a:bodyPr/>
        <a:lstStyle/>
        <a:p>
          <a:endParaRPr lang="zh-CN" altLang="en-US"/>
        </a:p>
      </dgm:t>
    </dgm:pt>
    <dgm:pt modelId="{D1AAE264-9DE0-4D11-BB46-E92BE8488B95}">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收货地址管理</a:t>
          </a:r>
          <a:endParaRPr sz="1600" b="1" kern="1200" dirty="0">
            <a:solidFill>
              <a:prstClr val="white"/>
            </a:solidFill>
            <a:latin typeface="微软雅黑" panose="020B0503020204020204" pitchFamily="34" charset="-122"/>
            <a:ea typeface="微软雅黑" panose="020B0503020204020204" pitchFamily="34" charset="-122"/>
            <a:cs typeface="+mn-cs"/>
          </a:endParaRPr>
        </a:p>
      </dgm:t>
    </dgm:pt>
    <dgm:pt modelId="{CDA628C1-92B9-4657-9C84-A352D7B5E723}" type="parTrans" cxnId="{40B9D886-B103-4E23-8976-5421B3F8C3AA}">
      <dgm:prSet/>
      <dgm:spPr/>
      <dgm:t>
        <a:bodyPr/>
        <a:lstStyle/>
        <a:p>
          <a:endParaRPr lang="zh-CN" altLang="en-US"/>
        </a:p>
      </dgm:t>
    </dgm:pt>
    <dgm:pt modelId="{B0C62341-C6C4-4656-9DB8-13F14903D953}" type="sibTrans" cxnId="{40B9D886-B103-4E23-8976-5421B3F8C3AA}">
      <dgm:prSet/>
      <dgm:spPr/>
      <dgm:t>
        <a:bodyPr/>
        <a:lstStyle/>
        <a:p>
          <a:endParaRPr lang="zh-CN" altLang="en-US"/>
        </a:p>
      </dgm:t>
    </dgm:pt>
    <dgm:pt modelId="{6850EDEA-E3FD-4146-ABA5-C7E48C410A72}">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采购管理</a:t>
          </a:r>
          <a:endParaRPr sz="1800" b="1" kern="1200" dirty="0">
            <a:solidFill>
              <a:prstClr val="white"/>
            </a:solidFill>
            <a:latin typeface="微软雅黑" panose="020B0503020204020204" charset="-122"/>
            <a:ea typeface="微软雅黑" panose="020B0503020204020204" charset="-122"/>
            <a:cs typeface="+mn-cs"/>
          </a:endParaRPr>
        </a:p>
      </dgm:t>
    </dgm:pt>
    <dgm:pt modelId="{084E9BA9-CCF5-4B8F-8206-FAABC7C4EE1A}" type="parTrans" cxnId="{2A3D8A69-FCE4-46F5-9E8B-1069F9580AC0}">
      <dgm:prSet/>
      <dgm:spPr/>
      <dgm:t>
        <a:bodyPr/>
        <a:lstStyle/>
        <a:p>
          <a:endParaRPr lang="zh-CN" altLang="en-US"/>
        </a:p>
      </dgm:t>
    </dgm:pt>
    <dgm:pt modelId="{82A87224-E37F-4B8E-B529-A50DFF1683E2}" type="sibTrans" cxnId="{2A3D8A69-FCE4-46F5-9E8B-1069F9580AC0}">
      <dgm:prSet/>
      <dgm:spPr/>
      <dgm:t>
        <a:bodyPr/>
        <a:lstStyle/>
        <a:p>
          <a:endParaRPr lang="zh-CN" altLang="en-US"/>
        </a:p>
      </dgm:t>
    </dgm:pt>
    <dgm:pt modelId="{DFC94B8E-4BA5-4AA6-997A-64DCCAE6840A}">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发布采购</a:t>
          </a:r>
          <a:endParaRPr sz="1600" b="1" kern="1200" dirty="0">
            <a:solidFill>
              <a:prstClr val="white"/>
            </a:solidFill>
            <a:latin typeface="微软雅黑" panose="020B0503020204020204" pitchFamily="34" charset="-122"/>
            <a:ea typeface="微软雅黑" panose="020B0503020204020204" pitchFamily="34" charset="-122"/>
            <a:cs typeface="+mn-cs"/>
          </a:endParaRPr>
        </a:p>
      </dgm:t>
    </dgm:pt>
    <dgm:pt modelId="{1F48102F-09D5-4093-AA88-64332FA99153}" type="parTrans" cxnId="{6345A3B5-35A8-4298-8C2D-00EFCE09EA2E}">
      <dgm:prSet/>
      <dgm:spPr/>
      <dgm:t>
        <a:bodyPr/>
        <a:lstStyle/>
        <a:p>
          <a:endParaRPr lang="zh-CN" altLang="en-US"/>
        </a:p>
      </dgm:t>
    </dgm:pt>
    <dgm:pt modelId="{AE919FBD-E448-4476-B3EE-3005D893219E}" type="sibTrans" cxnId="{6345A3B5-35A8-4298-8C2D-00EFCE09EA2E}">
      <dgm:prSet/>
      <dgm:spPr/>
      <dgm:t>
        <a:bodyPr/>
        <a:lstStyle/>
        <a:p>
          <a:endParaRPr lang="zh-CN" altLang="en-US"/>
        </a:p>
      </dgm:t>
    </dgm:pt>
    <dgm:pt modelId="{FC2B0E19-F686-49F1-AB6C-021AFC9CA973}">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采购管理</a:t>
          </a:r>
          <a:endParaRPr sz="1600" b="1" kern="1200" dirty="0">
            <a:solidFill>
              <a:prstClr val="white"/>
            </a:solidFill>
            <a:latin typeface="微软雅黑" panose="020B0503020204020204" pitchFamily="34" charset="-122"/>
            <a:ea typeface="微软雅黑" panose="020B0503020204020204" pitchFamily="34" charset="-122"/>
            <a:cs typeface="+mn-cs"/>
          </a:endParaRPr>
        </a:p>
      </dgm:t>
    </dgm:pt>
    <dgm:pt modelId="{390C3C40-20E2-4BD0-BF47-CB6139C10C9A}" type="parTrans" cxnId="{6A9BE926-5C68-429C-B804-71520ED2459D}">
      <dgm:prSet/>
      <dgm:spPr/>
      <dgm:t>
        <a:bodyPr/>
        <a:lstStyle/>
        <a:p>
          <a:endParaRPr lang="zh-CN" altLang="en-US"/>
        </a:p>
      </dgm:t>
    </dgm:pt>
    <dgm:pt modelId="{A7A6A363-6877-4262-B22E-63450C566EAD}" type="sibTrans" cxnId="{6A9BE926-5C68-429C-B804-71520ED2459D}">
      <dgm:prSet/>
      <dgm:spPr/>
      <dgm:t>
        <a:bodyPr/>
        <a:lstStyle/>
        <a:p>
          <a:endParaRPr lang="zh-CN" altLang="en-US"/>
        </a:p>
      </dgm:t>
    </dgm:pt>
    <dgm:pt modelId="{E0D7E2C7-B130-4E70-9477-782EE6265C22}">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查看报价悬赏</a:t>
          </a:r>
          <a:endParaRPr sz="1600" b="1" kern="1200" dirty="0">
            <a:solidFill>
              <a:prstClr val="white"/>
            </a:solidFill>
            <a:latin typeface="微软雅黑" panose="020B0503020204020204" pitchFamily="34" charset="-122"/>
            <a:ea typeface="微软雅黑" panose="020B0503020204020204" pitchFamily="34" charset="-122"/>
            <a:cs typeface="+mn-cs"/>
          </a:endParaRPr>
        </a:p>
      </dgm:t>
    </dgm:pt>
    <dgm:pt modelId="{9A82A34F-5244-4DEE-9D88-AC60AC5421EA}" type="parTrans" cxnId="{E5D54373-17A3-4C66-9915-EBEDECB1B8F9}">
      <dgm:prSet/>
      <dgm:spPr/>
      <dgm:t>
        <a:bodyPr/>
        <a:lstStyle/>
        <a:p>
          <a:endParaRPr lang="zh-CN" altLang="en-US"/>
        </a:p>
      </dgm:t>
    </dgm:pt>
    <dgm:pt modelId="{0AA65309-F0D8-465F-A7F3-C73B5146C2EF}" type="sibTrans" cxnId="{E5D54373-17A3-4C66-9915-EBEDECB1B8F9}">
      <dgm:prSet/>
      <dgm:spPr/>
      <dgm:t>
        <a:bodyPr/>
        <a:lstStyle/>
        <a:p>
          <a:endParaRPr lang="zh-CN" altLang="en-US"/>
        </a:p>
      </dgm:t>
    </dgm:pt>
    <dgm:pt modelId="{1F487982-9406-4D94-8A8F-FD61823C098E}">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采购流程</a:t>
          </a:r>
          <a:endParaRPr sz="1600" b="1" kern="1200" dirty="0">
            <a:solidFill>
              <a:prstClr val="white"/>
            </a:solidFill>
            <a:latin typeface="微软雅黑" panose="020B0503020204020204" pitchFamily="34" charset="-122"/>
            <a:ea typeface="微软雅黑" panose="020B0503020204020204" pitchFamily="34" charset="-122"/>
            <a:cs typeface="+mn-cs"/>
          </a:endParaRPr>
        </a:p>
      </dgm:t>
    </dgm:pt>
    <dgm:pt modelId="{9030D741-F849-408F-BE3D-AE31B1576C4F}" type="parTrans" cxnId="{8F7C0D1E-26BD-491E-AE71-0AA7EAA922D4}">
      <dgm:prSet/>
      <dgm:spPr/>
      <dgm:t>
        <a:bodyPr/>
        <a:lstStyle/>
        <a:p>
          <a:endParaRPr lang="zh-CN" altLang="en-US"/>
        </a:p>
      </dgm:t>
    </dgm:pt>
    <dgm:pt modelId="{4E4867A5-D5CB-4663-8A9F-048265362D4B}" type="sibTrans" cxnId="{8F7C0D1E-26BD-491E-AE71-0AA7EAA922D4}">
      <dgm:prSet/>
      <dgm:spPr/>
      <dgm:t>
        <a:bodyPr/>
        <a:lstStyle/>
        <a:p>
          <a:endParaRPr lang="zh-CN" altLang="en-US"/>
        </a:p>
      </dgm:t>
    </dgm:pt>
    <dgm:pt modelId="{6915758B-4C65-43DC-8E56-99AA47DF2663}">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a:buNone/>
          </a:pPr>
          <a:r>
            <a:rPr lang="zh-CN" altLang="en-US" sz="1800" b="1" dirty="0">
              <a:solidFill>
                <a:prstClr val="white"/>
              </a:solidFill>
              <a:latin typeface="微软雅黑" panose="020B0503020204020204" charset="-122"/>
              <a:ea typeface="微软雅黑" panose="020B0503020204020204" charset="-122"/>
              <a:cs typeface="+mn-cs"/>
            </a:rPr>
            <a:t>订单管理</a:t>
          </a:r>
          <a:endParaRPr sz="1800" b="1" dirty="0">
            <a:solidFill>
              <a:prstClr val="white"/>
            </a:solidFill>
            <a:latin typeface="微软雅黑" panose="020B0503020204020204" charset="-122"/>
            <a:ea typeface="微软雅黑" panose="020B0503020204020204" charset="-122"/>
            <a:cs typeface="+mn-cs"/>
          </a:endParaRPr>
        </a:p>
      </dgm:t>
    </dgm:pt>
    <dgm:pt modelId="{3D1FDF19-D50E-4DCB-9447-B81BF327ECEB}" type="parTrans" cxnId="{3A17807D-852F-4705-9ACC-3B1A197C9C17}">
      <dgm:prSet/>
      <dgm:spPr/>
      <dgm:t>
        <a:bodyPr/>
        <a:lstStyle/>
        <a:p>
          <a:endParaRPr lang="zh-CN" altLang="en-US"/>
        </a:p>
      </dgm:t>
    </dgm:pt>
    <dgm:pt modelId="{3159BD11-9A03-46DB-BCCB-1EA0923D9930}" type="sibTrans" cxnId="{3A17807D-852F-4705-9ACC-3B1A197C9C17}">
      <dgm:prSet/>
      <dgm:spPr/>
      <dgm:t>
        <a:bodyPr/>
        <a:lstStyle/>
        <a:p>
          <a:endParaRPr lang="zh-CN" altLang="en-US"/>
        </a:p>
      </dgm:t>
    </dgm:pt>
    <dgm:pt modelId="{B13FE4CE-3EEC-4CF3-934A-A4C1F5465F0E}">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a:buNone/>
          </a:pPr>
          <a:r>
            <a:rPr lang="zh-CN" altLang="en-US" sz="1800" b="1" dirty="0">
              <a:solidFill>
                <a:prstClr val="white"/>
              </a:solidFill>
              <a:latin typeface="微软雅黑" panose="020B0503020204020204" charset="-122"/>
              <a:ea typeface="微软雅黑" panose="020B0503020204020204" charset="-122"/>
              <a:cs typeface="+mn-cs"/>
            </a:rPr>
            <a:t>物流管理</a:t>
          </a:r>
          <a:endParaRPr sz="1800" b="1" dirty="0">
            <a:solidFill>
              <a:prstClr val="white"/>
            </a:solidFill>
            <a:latin typeface="微软雅黑" panose="020B0503020204020204" charset="-122"/>
            <a:ea typeface="微软雅黑" panose="020B0503020204020204" charset="-122"/>
            <a:cs typeface="+mn-cs"/>
          </a:endParaRPr>
        </a:p>
      </dgm:t>
    </dgm:pt>
    <dgm:pt modelId="{B910BAB0-8029-4C35-AFFD-698195BD0AA9}" type="parTrans" cxnId="{C33F4270-D5B2-4E0E-9A7D-EE48E83F5B4F}">
      <dgm:prSet/>
      <dgm:spPr/>
      <dgm:t>
        <a:bodyPr/>
        <a:lstStyle/>
        <a:p>
          <a:endParaRPr lang="zh-CN" altLang="en-US"/>
        </a:p>
      </dgm:t>
    </dgm:pt>
    <dgm:pt modelId="{34B9E5AE-A005-4909-A743-315331DAC97D}" type="sibTrans" cxnId="{C33F4270-D5B2-4E0E-9A7D-EE48E83F5B4F}">
      <dgm:prSet/>
      <dgm:spPr/>
      <dgm:t>
        <a:bodyPr/>
        <a:lstStyle/>
        <a:p>
          <a:endParaRPr lang="zh-CN" altLang="en-US"/>
        </a:p>
      </dgm:t>
    </dgm:pt>
    <dgm:pt modelId="{3CA3054B-E51D-4D4D-84D5-16380167837E}">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a:buNone/>
          </a:pPr>
          <a:r>
            <a:rPr lang="zh-CN" altLang="en-US" sz="1800" b="1" dirty="0">
              <a:solidFill>
                <a:prstClr val="white"/>
              </a:solidFill>
              <a:latin typeface="微软雅黑" panose="020B0503020204020204" charset="-122"/>
              <a:ea typeface="微软雅黑" panose="020B0503020204020204" charset="-122"/>
              <a:cs typeface="+mn-cs"/>
            </a:rPr>
            <a:t>综合统计</a:t>
          </a:r>
          <a:endParaRPr sz="1800" b="1" dirty="0">
            <a:solidFill>
              <a:prstClr val="white"/>
            </a:solidFill>
            <a:latin typeface="微软雅黑" panose="020B0503020204020204" charset="-122"/>
            <a:ea typeface="微软雅黑" panose="020B0503020204020204" charset="-122"/>
            <a:cs typeface="+mn-cs"/>
          </a:endParaRPr>
        </a:p>
      </dgm:t>
    </dgm:pt>
    <dgm:pt modelId="{3A3EA0AF-1119-42CC-990A-EB28D87D0CC2}" type="parTrans" cxnId="{EEFD7506-1952-48EB-9785-1D898F8FDBDC}">
      <dgm:prSet/>
      <dgm:spPr/>
      <dgm:t>
        <a:bodyPr/>
        <a:lstStyle/>
        <a:p>
          <a:endParaRPr lang="zh-CN" altLang="en-US"/>
        </a:p>
      </dgm:t>
    </dgm:pt>
    <dgm:pt modelId="{7EB60C13-0676-425A-91BE-E583F98922CB}" type="sibTrans" cxnId="{EEFD7506-1952-48EB-9785-1D898F8FDBDC}">
      <dgm:prSet/>
      <dgm:spPr/>
      <dgm:t>
        <a:bodyPr/>
        <a:lstStyle/>
        <a:p>
          <a:endParaRPr lang="zh-CN" altLang="en-US"/>
        </a:p>
      </dgm:t>
    </dgm:pt>
    <dgm:pt modelId="{725FE22F-4164-445F-B8BC-E7EC4F8791FD}">
      <dgm:prSet custT="1"/>
      <dgm:spPr>
        <a:solidFill>
          <a:srgbClr val="C00000"/>
        </a:solidFill>
      </dgm:spPr>
      <dgm:t>
        <a:bodyPr/>
        <a:lstStyle/>
        <a:p>
          <a:r>
            <a:rPr lang="zh-CN" altLang="en-US" sz="1600" b="1" dirty="0">
              <a:latin typeface="微软雅黑" panose="020B0503020204020204" pitchFamily="34" charset="-122"/>
              <a:ea typeface="微软雅黑" panose="020B0503020204020204" pitchFamily="34" charset="-122"/>
            </a:rPr>
            <a:t>订单概览</a:t>
          </a:r>
        </a:p>
      </dgm:t>
    </dgm:pt>
    <dgm:pt modelId="{ABA20EB5-477C-4EB9-9A60-D0882B34CB60}" type="parTrans" cxnId="{ABBD0591-C8C3-4470-8DF4-79D6E0AAE1F9}">
      <dgm:prSet/>
      <dgm:spPr/>
      <dgm:t>
        <a:bodyPr/>
        <a:lstStyle/>
        <a:p>
          <a:endParaRPr lang="zh-CN" altLang="en-US"/>
        </a:p>
      </dgm:t>
    </dgm:pt>
    <dgm:pt modelId="{31D09C4C-C7C7-4C9E-A113-06887F2C3870}" type="sibTrans" cxnId="{ABBD0591-C8C3-4470-8DF4-79D6E0AAE1F9}">
      <dgm:prSet/>
      <dgm:spPr/>
      <dgm:t>
        <a:bodyPr/>
        <a:lstStyle/>
        <a:p>
          <a:endParaRPr lang="zh-CN" altLang="en-US"/>
        </a:p>
      </dgm:t>
    </dgm:pt>
    <dgm:pt modelId="{C4251E33-9855-4861-94F9-C53F9E07FC3B}">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订单状态</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9311DF91-FC3D-494B-A43D-81B5F0FACED2}" type="parTrans" cxnId="{F841363B-8465-4551-AE8A-73354B4E47C9}">
      <dgm:prSet/>
      <dgm:spPr/>
      <dgm:t>
        <a:bodyPr/>
        <a:lstStyle/>
        <a:p>
          <a:endParaRPr lang="zh-CN" altLang="en-US"/>
        </a:p>
      </dgm:t>
    </dgm:pt>
    <dgm:pt modelId="{DD82A71F-D29D-458F-BAB7-51FC96B7B200}" type="sibTrans" cxnId="{F841363B-8465-4551-AE8A-73354B4E47C9}">
      <dgm:prSet/>
      <dgm:spPr/>
      <dgm:t>
        <a:bodyPr/>
        <a:lstStyle/>
        <a:p>
          <a:endParaRPr lang="zh-CN" altLang="en-US"/>
        </a:p>
      </dgm:t>
    </dgm:pt>
    <dgm:pt modelId="{E0A83BA3-95DD-4502-A979-841402895661}">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配置物流</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F50F9A42-1A36-4C09-AA69-DE4775B7386C}" type="parTrans" cxnId="{4B5A05A0-A91E-461B-A3AB-E83F20ED48AE}">
      <dgm:prSet/>
      <dgm:spPr/>
      <dgm:t>
        <a:bodyPr/>
        <a:lstStyle/>
        <a:p>
          <a:endParaRPr lang="zh-CN" altLang="en-US"/>
        </a:p>
      </dgm:t>
    </dgm:pt>
    <dgm:pt modelId="{4BF21743-593C-4CD3-8BF7-93CED0843391}" type="sibTrans" cxnId="{4B5A05A0-A91E-461B-A3AB-E83F20ED48AE}">
      <dgm:prSet/>
      <dgm:spPr/>
      <dgm:t>
        <a:bodyPr/>
        <a:lstStyle/>
        <a:p>
          <a:endParaRPr lang="zh-CN" altLang="en-US"/>
        </a:p>
      </dgm:t>
    </dgm:pt>
    <dgm:pt modelId="{7005FFC8-D1B4-4CC6-8B1D-707F051B8BB1}">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资金记录</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1A744EC7-4D26-4648-B074-1A8A798A300B}" type="parTrans" cxnId="{235DAB5B-D6AF-4F53-8119-463150402302}">
      <dgm:prSet/>
      <dgm:spPr/>
      <dgm:t>
        <a:bodyPr/>
        <a:lstStyle/>
        <a:p>
          <a:endParaRPr lang="zh-CN" altLang="en-US"/>
        </a:p>
      </dgm:t>
    </dgm:pt>
    <dgm:pt modelId="{B2B00814-0FB7-4E2D-9E28-7A47CB991841}" type="sibTrans" cxnId="{235DAB5B-D6AF-4F53-8119-463150402302}">
      <dgm:prSet/>
      <dgm:spPr/>
      <dgm:t>
        <a:bodyPr/>
        <a:lstStyle/>
        <a:p>
          <a:endParaRPr lang="zh-CN" altLang="en-US"/>
        </a:p>
      </dgm:t>
    </dgm:pt>
    <dgm:pt modelId="{28DE5AF4-E3A1-47E4-9554-891D3EC5DAE3}">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订单详情</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8005016D-E90B-4027-9308-FCD42F053A60}" type="parTrans" cxnId="{3729609E-50C6-42E4-84B2-17DAA4E25062}">
      <dgm:prSet/>
      <dgm:spPr/>
      <dgm:t>
        <a:bodyPr/>
        <a:lstStyle/>
        <a:p>
          <a:endParaRPr lang="zh-CN" altLang="en-US"/>
        </a:p>
      </dgm:t>
    </dgm:pt>
    <dgm:pt modelId="{F352F92C-47C1-4053-A600-9EB052AF3C89}" type="sibTrans" cxnId="{3729609E-50C6-42E4-84B2-17DAA4E25062}">
      <dgm:prSet/>
      <dgm:spPr/>
      <dgm:t>
        <a:bodyPr/>
        <a:lstStyle/>
        <a:p>
          <a:endParaRPr lang="zh-CN" altLang="en-US"/>
        </a:p>
      </dgm:t>
    </dgm:pt>
    <dgm:pt modelId="{B48630B5-87F3-45AC-AE60-9BBD822C139D}">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多供应商订单</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C3212737-4A8F-4132-9957-35F5CFF4C7E0}" type="parTrans" cxnId="{C29011D1-A7E7-4DFA-B1E9-61F1C78AA1BA}">
      <dgm:prSet/>
      <dgm:spPr/>
      <dgm:t>
        <a:bodyPr/>
        <a:lstStyle/>
        <a:p>
          <a:endParaRPr lang="zh-CN" altLang="en-US"/>
        </a:p>
      </dgm:t>
    </dgm:pt>
    <dgm:pt modelId="{A28DEB3D-B02D-4839-9B46-E7BF37777A1D}" type="sibTrans" cxnId="{C29011D1-A7E7-4DFA-B1E9-61F1C78AA1BA}">
      <dgm:prSet/>
      <dgm:spPr/>
      <dgm:t>
        <a:bodyPr/>
        <a:lstStyle/>
        <a:p>
          <a:endParaRPr lang="zh-CN" altLang="en-US"/>
        </a:p>
      </dgm:t>
    </dgm:pt>
    <dgm:pt modelId="{31F403AC-EFBB-42A0-AD60-2FF613D3C61D}">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物流详情</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AFE5533E-CE4B-4237-9E5C-ADB47B419A65}" type="parTrans" cxnId="{9B85346B-CD70-4EF4-A22D-97EC7AA3CEB3}">
      <dgm:prSet/>
      <dgm:spPr/>
      <dgm:t>
        <a:bodyPr/>
        <a:lstStyle/>
        <a:p>
          <a:endParaRPr lang="zh-CN" altLang="en-US"/>
        </a:p>
      </dgm:t>
    </dgm:pt>
    <dgm:pt modelId="{A673E5F2-E8DA-4DB9-9A61-FC644ED9A66C}" type="sibTrans" cxnId="{9B85346B-CD70-4EF4-A22D-97EC7AA3CEB3}">
      <dgm:prSet/>
      <dgm:spPr/>
      <dgm:t>
        <a:bodyPr/>
        <a:lstStyle/>
        <a:p>
          <a:endParaRPr lang="zh-CN" altLang="en-US"/>
        </a:p>
      </dgm:t>
    </dgm:pt>
    <dgm:pt modelId="{259A322B-C207-4728-8DC5-0DFA5014AE62}">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物流管理</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E45BFC1D-F167-407D-A637-07F68935C550}" type="parTrans" cxnId="{0C28AE03-FF09-4DA6-8CF1-8A1FAD9D52F4}">
      <dgm:prSet/>
      <dgm:spPr/>
      <dgm:t>
        <a:bodyPr/>
        <a:lstStyle/>
        <a:p>
          <a:endParaRPr lang="zh-CN" altLang="en-US"/>
        </a:p>
      </dgm:t>
    </dgm:pt>
    <dgm:pt modelId="{366A384A-CC26-48FC-888C-37C9C470044B}" type="sibTrans" cxnId="{0C28AE03-FF09-4DA6-8CF1-8A1FAD9D52F4}">
      <dgm:prSet/>
      <dgm:spPr/>
      <dgm:t>
        <a:bodyPr/>
        <a:lstStyle/>
        <a:p>
          <a:endParaRPr lang="zh-CN" altLang="en-US"/>
        </a:p>
      </dgm:t>
    </dgm:pt>
    <dgm:pt modelId="{781478E3-E6C0-4AC3-94DE-262BEAC029B7}">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订单统计</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C645AC0D-DC16-4D05-82ED-F4145FCA6E74}" type="parTrans" cxnId="{9683DAEA-1792-4E97-ADA3-76D21A713F7D}">
      <dgm:prSet/>
      <dgm:spPr/>
      <dgm:t>
        <a:bodyPr/>
        <a:lstStyle/>
        <a:p>
          <a:endParaRPr lang="zh-CN" altLang="en-US"/>
        </a:p>
      </dgm:t>
    </dgm:pt>
    <dgm:pt modelId="{745D2391-3F4D-4046-95FD-5A4B62A38EEE}" type="sibTrans" cxnId="{9683DAEA-1792-4E97-ADA3-76D21A713F7D}">
      <dgm:prSet/>
      <dgm:spPr/>
      <dgm:t>
        <a:bodyPr/>
        <a:lstStyle/>
        <a:p>
          <a:endParaRPr lang="zh-CN" altLang="en-US"/>
        </a:p>
      </dgm:t>
    </dgm:pt>
    <dgm:pt modelId="{50631AD5-F87B-4EC7-8729-5CC452FF715C}">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金额统计</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766319B8-62B1-4C1D-BEEA-FB4774AD7FD1}" type="parTrans" cxnId="{44BF3EB3-4677-4279-89FC-7119C8A5E0EC}">
      <dgm:prSet/>
      <dgm:spPr/>
      <dgm:t>
        <a:bodyPr/>
        <a:lstStyle/>
        <a:p>
          <a:endParaRPr lang="zh-CN" altLang="en-US"/>
        </a:p>
      </dgm:t>
    </dgm:pt>
    <dgm:pt modelId="{5E1C8E53-FAC1-4AEC-91C6-BD673969ABDC}" type="sibTrans" cxnId="{44BF3EB3-4677-4279-89FC-7119C8A5E0EC}">
      <dgm:prSet/>
      <dgm:spPr/>
      <dgm:t>
        <a:bodyPr/>
        <a:lstStyle/>
        <a:p>
          <a:endParaRPr lang="zh-CN" altLang="en-US"/>
        </a:p>
      </dgm:t>
    </dgm:pt>
    <dgm:pt modelId="{E49DB850-D94B-4D24-BA7F-3A5B92E7F519}">
      <dgm:prSet phldr="0" custT="1"/>
      <dgm:spPr bwMode="white">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a:buNone/>
          </a:pPr>
          <a:r>
            <a:rPr lang="zh-CN" altLang="en-US" sz="1800" b="1" dirty="0">
              <a:solidFill>
                <a:prstClr val="white"/>
              </a:solidFill>
              <a:latin typeface="微软雅黑" panose="020B0503020204020204" charset="-122"/>
              <a:ea typeface="微软雅黑" panose="020B0503020204020204" charset="-122"/>
              <a:cs typeface="+mn-cs"/>
            </a:rPr>
            <a:t>商品管理</a:t>
          </a:r>
          <a:endParaRPr sz="1800" b="1" dirty="0">
            <a:solidFill>
              <a:prstClr val="white"/>
            </a:solidFill>
            <a:latin typeface="微软雅黑" panose="020B0503020204020204" charset="-122"/>
            <a:ea typeface="微软雅黑" panose="020B0503020204020204" charset="-122"/>
            <a:cs typeface="+mn-cs"/>
          </a:endParaRPr>
        </a:p>
      </dgm:t>
    </dgm:pt>
    <dgm:pt modelId="{DFD6A943-C6F0-4BEC-9D35-0C992A4E428E}" type="parTrans" cxnId="{CE6F9F86-0BEB-4FAA-9C4D-14EFB511AD86}">
      <dgm:prSet/>
      <dgm:spPr/>
      <dgm:t>
        <a:bodyPr/>
        <a:lstStyle/>
        <a:p>
          <a:endParaRPr lang="zh-CN" altLang="en-US"/>
        </a:p>
      </dgm:t>
    </dgm:pt>
    <dgm:pt modelId="{D2C87D54-B317-41FC-B280-42A2A15A2D5C}" type="sibTrans" cxnId="{CE6F9F86-0BEB-4FAA-9C4D-14EFB511AD86}">
      <dgm:prSet/>
      <dgm:spPr/>
      <dgm:t>
        <a:bodyPr/>
        <a:lstStyle/>
        <a:p>
          <a:endParaRPr lang="zh-CN" altLang="en-US"/>
        </a:p>
      </dgm:t>
    </dgm:pt>
    <dgm:pt modelId="{0105FF60-A81E-4482-A76E-F5B653011162}">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发布商品</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5CB2633C-5407-4AD7-A9C3-4288F03C4D69}" type="parTrans" cxnId="{7C8AA233-6C94-4049-9E3E-04AE9A87F20C}">
      <dgm:prSet/>
      <dgm:spPr/>
      <dgm:t>
        <a:bodyPr/>
        <a:lstStyle/>
        <a:p>
          <a:endParaRPr lang="zh-CN" altLang="en-US"/>
        </a:p>
      </dgm:t>
    </dgm:pt>
    <dgm:pt modelId="{5844FF08-5654-45EC-9A2D-FCF6EFBB7C04}" type="sibTrans" cxnId="{7C8AA233-6C94-4049-9E3E-04AE9A87F20C}">
      <dgm:prSet/>
      <dgm:spPr/>
      <dgm:t>
        <a:bodyPr/>
        <a:lstStyle/>
        <a:p>
          <a:endParaRPr lang="zh-CN" altLang="en-US"/>
        </a:p>
      </dgm:t>
    </dgm:pt>
    <dgm:pt modelId="{C68CE385-4D53-406F-BE73-DEABD9FCC6C8}">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商品管理</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848C0DAF-C498-4041-A2B2-9BF68DC6E623}" type="parTrans" cxnId="{8FCDC57A-697C-45A5-865A-9A6E5C70E722}">
      <dgm:prSet/>
      <dgm:spPr/>
      <dgm:t>
        <a:bodyPr/>
        <a:lstStyle/>
        <a:p>
          <a:endParaRPr lang="zh-CN" altLang="en-US"/>
        </a:p>
      </dgm:t>
    </dgm:pt>
    <dgm:pt modelId="{387BB4EF-C3D0-486C-8DF3-3733282F3027}" type="sibTrans" cxnId="{8FCDC57A-697C-45A5-865A-9A6E5C70E722}">
      <dgm:prSet/>
      <dgm:spPr/>
      <dgm:t>
        <a:bodyPr/>
        <a:lstStyle/>
        <a:p>
          <a:endParaRPr lang="zh-CN" altLang="en-US"/>
        </a:p>
      </dgm:t>
    </dgm:pt>
    <dgm:pt modelId="{14B0B8D2-9233-4DFD-B7E9-5090BD89114E}">
      <dgm:prSet phldr="0" custT="1"/>
      <dgm:spPr bwMode="white">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a:buNone/>
          </a:pPr>
          <a:r>
            <a:rPr lang="zh-CN" altLang="en-US" sz="1800" b="1" dirty="0">
              <a:solidFill>
                <a:prstClr val="white"/>
              </a:solidFill>
              <a:latin typeface="微软雅黑" panose="020B0503020204020204" charset="-122"/>
              <a:ea typeface="微软雅黑" panose="020B0503020204020204" charset="-122"/>
              <a:cs typeface="+mn-cs"/>
            </a:rPr>
            <a:t>报价管理</a:t>
          </a:r>
          <a:endParaRPr sz="1800" b="1" dirty="0">
            <a:solidFill>
              <a:prstClr val="white"/>
            </a:solidFill>
            <a:latin typeface="微软雅黑" panose="020B0503020204020204" charset="-122"/>
            <a:ea typeface="微软雅黑" panose="020B0503020204020204" charset="-122"/>
            <a:cs typeface="+mn-cs"/>
          </a:endParaRPr>
        </a:p>
      </dgm:t>
    </dgm:pt>
    <dgm:pt modelId="{F61D20DD-E889-4212-93C3-E74F036E072D}" type="parTrans" cxnId="{11A926F7-FFF2-4C0D-A184-5502E16CA649}">
      <dgm:prSet/>
      <dgm:spPr/>
      <dgm:t>
        <a:bodyPr/>
        <a:lstStyle/>
        <a:p>
          <a:endParaRPr lang="zh-CN" altLang="en-US"/>
        </a:p>
      </dgm:t>
    </dgm:pt>
    <dgm:pt modelId="{29BCE85E-19E3-4069-AB09-190C302E8966}" type="sibTrans" cxnId="{11A926F7-FFF2-4C0D-A184-5502E16CA649}">
      <dgm:prSet/>
      <dgm:spPr/>
      <dgm:t>
        <a:bodyPr/>
        <a:lstStyle/>
        <a:p>
          <a:endParaRPr lang="zh-CN" altLang="en-US"/>
        </a:p>
      </dgm:t>
    </dgm:pt>
    <dgm:pt modelId="{17DA8430-195F-42AC-A212-0492C62E1BE6}">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我的报价</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A1FC17DD-B3B6-45BF-9D6E-2C993C02D3F2}" type="parTrans" cxnId="{B247D1D6-FC38-464A-9F7E-A992923B8BFA}">
      <dgm:prSet/>
      <dgm:spPr/>
      <dgm:t>
        <a:bodyPr/>
        <a:lstStyle/>
        <a:p>
          <a:endParaRPr lang="zh-CN" altLang="en-US"/>
        </a:p>
      </dgm:t>
    </dgm:pt>
    <dgm:pt modelId="{8C0D6832-DADE-4202-A42F-70A8B6F354D9}" type="sibTrans" cxnId="{B247D1D6-FC38-464A-9F7E-A992923B8BFA}">
      <dgm:prSet/>
      <dgm:spPr/>
      <dgm:t>
        <a:bodyPr/>
        <a:lstStyle/>
        <a:p>
          <a:endParaRPr lang="zh-CN" altLang="en-US"/>
        </a:p>
      </dgm:t>
    </dgm:pt>
    <dgm:pt modelId="{BFACADD1-9ED7-445F-B957-AAC5CA193991}">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报价详情</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D4903A71-2A15-47D3-A74E-E77D652808A8}" type="parTrans" cxnId="{B1B27599-F6D2-416B-8759-3E2DDF032852}">
      <dgm:prSet/>
      <dgm:spPr/>
      <dgm:t>
        <a:bodyPr/>
        <a:lstStyle/>
        <a:p>
          <a:endParaRPr lang="zh-CN" altLang="en-US"/>
        </a:p>
      </dgm:t>
    </dgm:pt>
    <dgm:pt modelId="{E94100B9-EF2A-4015-A20C-373C4D1CCB3C}" type="sibTrans" cxnId="{B1B27599-F6D2-416B-8759-3E2DDF032852}">
      <dgm:prSet/>
      <dgm:spPr/>
      <dgm:t>
        <a:bodyPr/>
        <a:lstStyle/>
        <a:p>
          <a:endParaRPr lang="zh-CN" altLang="en-US"/>
        </a:p>
      </dgm:t>
    </dgm:pt>
    <dgm:pt modelId="{A3129C9F-15F7-4A73-8EA4-920A6D2B43C2}">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已中标报价</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D000B13F-DC3C-400B-8B84-B4250C631164}" type="parTrans" cxnId="{139A46D0-43D7-485C-B23D-709C5A6B7120}">
      <dgm:prSet/>
      <dgm:spPr/>
      <dgm:t>
        <a:bodyPr/>
        <a:lstStyle/>
        <a:p>
          <a:endParaRPr lang="zh-CN" altLang="en-US"/>
        </a:p>
      </dgm:t>
    </dgm:pt>
    <dgm:pt modelId="{AC3BA8C2-74C1-428E-9DCD-90B71AC443FC}" type="sibTrans" cxnId="{139A46D0-43D7-485C-B23D-709C5A6B7120}">
      <dgm:prSet/>
      <dgm:spPr/>
      <dgm:t>
        <a:bodyPr/>
        <a:lstStyle/>
        <a:p>
          <a:endParaRPr lang="zh-CN" altLang="en-US"/>
        </a:p>
      </dgm:t>
    </dgm:pt>
    <dgm:pt modelId="{E5DE1102-7B2C-451C-9AB7-D2875D3B7BE0}">
      <dgm:prSet phldr="0"/>
      <dgm:spPr>
        <a:solidFill>
          <a:srgbClr val="C00000"/>
        </a:solidFill>
      </dgm:spPr>
      <dgm:t>
        <a:bodyPr vert="horz" wrap="square"/>
        <a:lstStyle/>
        <a:p>
          <a:r>
            <a:rPr lang="zh-CN" altLang="en-US" b="1" dirty="0">
              <a:latin typeface="微软雅黑" panose="020B0503020204020204" pitchFamily="34" charset="-122"/>
              <a:ea typeface="微软雅黑" panose="020B0503020204020204" pitchFamily="34" charset="-122"/>
            </a:rPr>
            <a:t>资质认证</a:t>
          </a:r>
          <a:endParaRPr b="1" dirty="0">
            <a:latin typeface="微软雅黑" panose="020B0503020204020204" pitchFamily="34" charset="-122"/>
            <a:ea typeface="微软雅黑" panose="020B0503020204020204" pitchFamily="34" charset="-122"/>
          </a:endParaRPr>
        </a:p>
      </dgm:t>
    </dgm:pt>
    <dgm:pt modelId="{5D169EE8-5E28-4F62-BF87-1D2915B1713C}" type="parTrans" cxnId="{DDBCCE75-A96D-4084-8486-DD25272BD6D3}">
      <dgm:prSet/>
      <dgm:spPr/>
      <dgm:t>
        <a:bodyPr/>
        <a:lstStyle/>
        <a:p>
          <a:endParaRPr lang="zh-CN" altLang="en-US"/>
        </a:p>
      </dgm:t>
    </dgm:pt>
    <dgm:pt modelId="{96380A5D-34D3-45A1-90BE-0ED2B64D1F16}" type="sibTrans" cxnId="{DDBCCE75-A96D-4084-8486-DD25272BD6D3}">
      <dgm:prSet/>
      <dgm:spPr/>
      <dgm:t>
        <a:bodyPr/>
        <a:lstStyle/>
        <a:p>
          <a:endParaRPr lang="zh-CN" altLang="en-US"/>
        </a:p>
      </dgm:t>
    </dgm:pt>
    <dgm:pt modelId="{DE3FD687-FBEF-4301-B193-92481DBF2AF2}">
      <dgm:prSet phldr="0"/>
      <dgm:spPr>
        <a:solidFill>
          <a:srgbClr val="C00000"/>
        </a:solidFill>
      </dgm:spPr>
      <dgm:t>
        <a:bodyPr vert="horz" wrap="square"/>
        <a:lstStyle/>
        <a:p>
          <a:r>
            <a:rPr lang="zh-CN" altLang="en-US" b="1" dirty="0">
              <a:latin typeface="微软雅黑" panose="020B0503020204020204" pitchFamily="34" charset="-122"/>
              <a:ea typeface="微软雅黑" panose="020B0503020204020204" pitchFamily="34" charset="-122"/>
            </a:rPr>
            <a:t>店铺设置</a:t>
          </a:r>
          <a:endParaRPr b="1" dirty="0">
            <a:latin typeface="微软雅黑" panose="020B0503020204020204" pitchFamily="34" charset="-122"/>
            <a:ea typeface="微软雅黑" panose="020B0503020204020204" pitchFamily="34" charset="-122"/>
          </a:endParaRPr>
        </a:p>
      </dgm:t>
    </dgm:pt>
    <dgm:pt modelId="{37C34E2F-7284-447B-9157-7BC0AD741953}" type="parTrans" cxnId="{9103E211-4B4A-4AC8-A8B0-837E0D35EC98}">
      <dgm:prSet/>
      <dgm:spPr/>
      <dgm:t>
        <a:bodyPr/>
        <a:lstStyle/>
        <a:p>
          <a:endParaRPr lang="zh-CN" altLang="en-US"/>
        </a:p>
      </dgm:t>
    </dgm:pt>
    <dgm:pt modelId="{4AF6C352-56BC-47B5-8E99-14DE7A54FE9C}" type="sibTrans" cxnId="{9103E211-4B4A-4AC8-A8B0-837E0D35EC98}">
      <dgm:prSet/>
      <dgm:spPr/>
      <dgm:t>
        <a:bodyPr/>
        <a:lstStyle/>
        <a:p>
          <a:endParaRPr lang="zh-CN" altLang="en-US"/>
        </a:p>
      </dgm:t>
    </dgm:pt>
    <dgm:pt modelId="{0ABA3EC5-894C-4CC5-8733-218B10B93253}" type="pres">
      <dgm:prSet presAssocID="{28E55EEC-ABC8-4AAF-B8B1-148908BCC088}" presName="Name0" presStyleCnt="0">
        <dgm:presLayoutVars>
          <dgm:chPref val="1"/>
          <dgm:dir/>
          <dgm:animOne val="branch"/>
          <dgm:animLvl val="lvl"/>
          <dgm:resizeHandles/>
        </dgm:presLayoutVars>
      </dgm:prSet>
      <dgm:spPr/>
    </dgm:pt>
    <dgm:pt modelId="{3609FF47-D226-4704-AE4D-8C61FA4983B3}" type="pres">
      <dgm:prSet presAssocID="{C43B1118-531E-46DF-B25D-9D86A1BADED5}" presName="vertOne" presStyleCnt="0"/>
      <dgm:spPr/>
    </dgm:pt>
    <dgm:pt modelId="{18C4E90C-BE2C-4C87-BFA9-C04BC4F8277A}" type="pres">
      <dgm:prSet presAssocID="{C43B1118-531E-46DF-B25D-9D86A1BADED5}" presName="txOne" presStyleLbl="node0" presStyleIdx="0" presStyleCnt="1" custScaleY="78386">
        <dgm:presLayoutVars>
          <dgm:chPref val="3"/>
        </dgm:presLayoutVars>
      </dgm:prSet>
      <dgm:spPr/>
    </dgm:pt>
    <dgm:pt modelId="{82090E4D-ED5A-4C5C-B1FB-02C500F27E20}" type="pres">
      <dgm:prSet presAssocID="{C43B1118-531E-46DF-B25D-9D86A1BADED5}" presName="parTransOne" presStyleCnt="0"/>
      <dgm:spPr/>
    </dgm:pt>
    <dgm:pt modelId="{824008DE-E220-4FB6-BCEF-9AABC8C9F9EA}" type="pres">
      <dgm:prSet presAssocID="{C43B1118-531E-46DF-B25D-9D86A1BADED5}" presName="horzOne" presStyleCnt="0"/>
      <dgm:spPr/>
    </dgm:pt>
    <dgm:pt modelId="{8BE7177D-3580-42C2-9B87-3DE0B866D8B2}" type="pres">
      <dgm:prSet presAssocID="{A9BA2291-AC38-464B-B745-48B265A44C03}" presName="vertTwo" presStyleCnt="0"/>
      <dgm:spPr/>
    </dgm:pt>
    <dgm:pt modelId="{B1FF07CE-EACC-453F-B5A5-DEBE343C225A}" type="pres">
      <dgm:prSet presAssocID="{A9BA2291-AC38-464B-B745-48B265A44C03}" presName="txTwo" presStyleLbl="node2" presStyleIdx="0" presStyleCnt="9" custScaleY="78906">
        <dgm:presLayoutVars>
          <dgm:chPref val="3"/>
        </dgm:presLayoutVars>
      </dgm:prSet>
      <dgm:spPr/>
    </dgm:pt>
    <dgm:pt modelId="{92842E80-BD48-4142-8413-7DAAC823BCFE}" type="pres">
      <dgm:prSet presAssocID="{A9BA2291-AC38-464B-B745-48B265A44C03}" presName="parTransTwo" presStyleCnt="0"/>
      <dgm:spPr/>
    </dgm:pt>
    <dgm:pt modelId="{4C63AAC5-A9F3-4077-83C1-183CE2A68CE5}" type="pres">
      <dgm:prSet presAssocID="{A9BA2291-AC38-464B-B745-48B265A44C03}" presName="horzTwo" presStyleCnt="0"/>
      <dgm:spPr/>
    </dgm:pt>
    <dgm:pt modelId="{61EF259B-FF6C-4D7B-A337-FCD99C428A6A}" type="pres">
      <dgm:prSet presAssocID="{EA7FAB09-DE9F-4EF2-9948-D56933CBD616}" presName="vertThree" presStyleCnt="0"/>
      <dgm:spPr/>
    </dgm:pt>
    <dgm:pt modelId="{47279968-74AD-4447-B2B1-826C19DFDB5D}" type="pres">
      <dgm:prSet presAssocID="{EA7FAB09-DE9F-4EF2-9948-D56933CBD616}" presName="txThree" presStyleLbl="node3" presStyleIdx="0" presStyleCnt="29" custScaleX="100366" custScaleY="145843">
        <dgm:presLayoutVars>
          <dgm:chPref val="3"/>
        </dgm:presLayoutVars>
      </dgm:prSet>
      <dgm:spPr>
        <a:xfrm>
          <a:off x="30793" y="2644384"/>
          <a:ext cx="1385962" cy="2081373"/>
        </a:xfrm>
        <a:prstGeom prst="roundRect">
          <a:avLst>
            <a:gd name="adj" fmla="val 10000"/>
          </a:avLst>
        </a:prstGeom>
      </dgm:spPr>
    </dgm:pt>
    <dgm:pt modelId="{0CBB7901-2236-4703-92D7-47C4F6F48946}" type="pres">
      <dgm:prSet presAssocID="{EA7FAB09-DE9F-4EF2-9948-D56933CBD616}" presName="horzThree" presStyleCnt="0"/>
      <dgm:spPr/>
    </dgm:pt>
    <dgm:pt modelId="{9582ED0C-FD52-498D-976C-E959389429BC}" type="pres">
      <dgm:prSet presAssocID="{0C4DD758-B44E-4228-9721-B9C7B1246848}" presName="sibSpaceThree" presStyleCnt="0"/>
      <dgm:spPr/>
    </dgm:pt>
    <dgm:pt modelId="{B8F6F038-3038-4FEC-8BA1-316BF88493B1}" type="pres">
      <dgm:prSet presAssocID="{E8422DD5-A035-4CD2-A5D9-2421F522ACF0}" presName="vertThree" presStyleCnt="0"/>
      <dgm:spPr/>
    </dgm:pt>
    <dgm:pt modelId="{E14EAB2C-FEE5-446B-BA95-AB92427CE4BD}" type="pres">
      <dgm:prSet presAssocID="{E8422DD5-A035-4CD2-A5D9-2421F522ACF0}" presName="txThree" presStyleLbl="node3" presStyleIdx="1" presStyleCnt="29" custScaleX="100366" custScaleY="145843">
        <dgm:presLayoutVars>
          <dgm:chPref val="3"/>
        </dgm:presLayoutVars>
      </dgm:prSet>
      <dgm:spPr/>
    </dgm:pt>
    <dgm:pt modelId="{3838BDB7-C20C-4D2E-92B3-430BAAE396EF}" type="pres">
      <dgm:prSet presAssocID="{E8422DD5-A035-4CD2-A5D9-2421F522ACF0}" presName="horzThree" presStyleCnt="0"/>
      <dgm:spPr/>
    </dgm:pt>
    <dgm:pt modelId="{2019A21C-F661-4F0E-95A2-1106CEC32956}" type="pres">
      <dgm:prSet presAssocID="{44AFD487-B736-4AB5-9DDA-439A259DBE4D}" presName="sibSpaceTwo" presStyleCnt="0"/>
      <dgm:spPr/>
    </dgm:pt>
    <dgm:pt modelId="{80CF2A23-36EB-4F23-885A-3D5D39960BC2}" type="pres">
      <dgm:prSet presAssocID="{0908F867-1516-41D7-A637-C74CA7F507D9}" presName="vertTwo" presStyleCnt="0"/>
      <dgm:spPr/>
    </dgm:pt>
    <dgm:pt modelId="{41C3EB36-5023-42E9-BFE3-DC734629683C}" type="pres">
      <dgm:prSet presAssocID="{0908F867-1516-41D7-A637-C74CA7F507D9}" presName="txTwo" presStyleLbl="node2" presStyleIdx="1" presStyleCnt="9" custScaleY="78906">
        <dgm:presLayoutVars>
          <dgm:chPref val="3"/>
        </dgm:presLayoutVars>
      </dgm:prSet>
      <dgm:spPr/>
    </dgm:pt>
    <dgm:pt modelId="{6EC87E36-1373-4FA9-9F67-F780F0E649A0}" type="pres">
      <dgm:prSet presAssocID="{0908F867-1516-41D7-A637-C74CA7F507D9}" presName="parTransTwo" presStyleCnt="0"/>
      <dgm:spPr/>
    </dgm:pt>
    <dgm:pt modelId="{6B48CF30-45FE-4173-8AA4-57DC95B70AD1}" type="pres">
      <dgm:prSet presAssocID="{0908F867-1516-41D7-A637-C74CA7F507D9}" presName="horzTwo" presStyleCnt="0"/>
      <dgm:spPr/>
    </dgm:pt>
    <dgm:pt modelId="{424718AA-463A-4C34-AD34-4A00C7E9CEDA}" type="pres">
      <dgm:prSet presAssocID="{31B0A63B-9E92-4BC0-9610-635AC6C4C52B}" presName="vertThree" presStyleCnt="0"/>
      <dgm:spPr/>
    </dgm:pt>
    <dgm:pt modelId="{48137DAA-679B-40C7-B8CD-1154370CCB3E}" type="pres">
      <dgm:prSet presAssocID="{31B0A63B-9E92-4BC0-9610-635AC6C4C52B}" presName="txThree" presStyleLbl="node3" presStyleIdx="2" presStyleCnt="29" custScaleX="100366" custScaleY="145843">
        <dgm:presLayoutVars>
          <dgm:chPref val="3"/>
        </dgm:presLayoutVars>
      </dgm:prSet>
      <dgm:spPr/>
    </dgm:pt>
    <dgm:pt modelId="{304F4BC9-0192-4429-A42C-6727AD6C872D}" type="pres">
      <dgm:prSet presAssocID="{31B0A63B-9E92-4BC0-9610-635AC6C4C52B}" presName="horzThree" presStyleCnt="0"/>
      <dgm:spPr/>
    </dgm:pt>
    <dgm:pt modelId="{C5FB6A4F-290D-4210-9598-E3832F831C78}" type="pres">
      <dgm:prSet presAssocID="{9392C3F5-EF20-4F90-8E32-F70E59AEA6B4}" presName="sibSpaceThree" presStyleCnt="0"/>
      <dgm:spPr/>
    </dgm:pt>
    <dgm:pt modelId="{E6264FC0-FE2D-438D-97F8-8AE5F39D63FA}" type="pres">
      <dgm:prSet presAssocID="{DC72E9A0-FFFE-4A56-A1D0-1C0F25B44441}" presName="vertThree" presStyleCnt="0"/>
      <dgm:spPr/>
    </dgm:pt>
    <dgm:pt modelId="{BFB8A34C-39C6-4459-A186-2F6574E5C545}" type="pres">
      <dgm:prSet presAssocID="{DC72E9A0-FFFE-4A56-A1D0-1C0F25B44441}" presName="txThree" presStyleLbl="node3" presStyleIdx="3" presStyleCnt="29" custScaleX="100366" custScaleY="145843">
        <dgm:presLayoutVars>
          <dgm:chPref val="3"/>
        </dgm:presLayoutVars>
      </dgm:prSet>
      <dgm:spPr/>
    </dgm:pt>
    <dgm:pt modelId="{F146FB69-D5B6-4F56-B49F-CF7DD5F34C36}" type="pres">
      <dgm:prSet presAssocID="{DC72E9A0-FFFE-4A56-A1D0-1C0F25B44441}" presName="horzThree" presStyleCnt="0"/>
      <dgm:spPr/>
    </dgm:pt>
    <dgm:pt modelId="{C55CEBCA-FB8C-461B-90B2-B1A8173B1937}" type="pres">
      <dgm:prSet presAssocID="{6E135DC5-61BA-4F51-A30D-4E2E8195675D}" presName="sibSpaceThree" presStyleCnt="0"/>
      <dgm:spPr/>
    </dgm:pt>
    <dgm:pt modelId="{2995BA9B-8239-4FEC-BC57-8286088C7489}" type="pres">
      <dgm:prSet presAssocID="{30B12729-C948-4055-AF87-CC7AA081DFF6}" presName="vertThree" presStyleCnt="0"/>
      <dgm:spPr/>
    </dgm:pt>
    <dgm:pt modelId="{BA5FE3F9-9C5E-4AB0-BF17-E32F4485CACF}" type="pres">
      <dgm:prSet presAssocID="{30B12729-C948-4055-AF87-CC7AA081DFF6}" presName="txThree" presStyleLbl="node3" presStyleIdx="4" presStyleCnt="29" custScaleX="100366" custScaleY="145843">
        <dgm:presLayoutVars>
          <dgm:chPref val="3"/>
        </dgm:presLayoutVars>
      </dgm:prSet>
      <dgm:spPr/>
    </dgm:pt>
    <dgm:pt modelId="{141FA55C-6890-4EFD-BE1C-5359DD633367}" type="pres">
      <dgm:prSet presAssocID="{30B12729-C948-4055-AF87-CC7AA081DFF6}" presName="horzThree" presStyleCnt="0"/>
      <dgm:spPr/>
    </dgm:pt>
    <dgm:pt modelId="{49C8FA8D-7DBB-4A15-9A7F-B549BC597B9B}" type="pres">
      <dgm:prSet presAssocID="{8D695504-3EEB-462C-9FC6-EB2A816C1ECA}" presName="sibSpaceThree" presStyleCnt="0"/>
      <dgm:spPr/>
    </dgm:pt>
    <dgm:pt modelId="{420B3902-5593-4B67-A120-95AA5EFC0C96}" type="pres">
      <dgm:prSet presAssocID="{725FE22F-4164-445F-B8BC-E7EC4F8791FD}" presName="vertThree" presStyleCnt="0"/>
      <dgm:spPr/>
    </dgm:pt>
    <dgm:pt modelId="{27F6145B-F94B-46DB-9324-AC0E0DF6024E}" type="pres">
      <dgm:prSet presAssocID="{725FE22F-4164-445F-B8BC-E7EC4F8791FD}" presName="txThree" presStyleLbl="node3" presStyleIdx="5" presStyleCnt="29" custScaleX="100366" custScaleY="145843">
        <dgm:presLayoutVars>
          <dgm:chPref val="3"/>
        </dgm:presLayoutVars>
      </dgm:prSet>
      <dgm:spPr/>
    </dgm:pt>
    <dgm:pt modelId="{CC7E5FD6-0873-43B0-9368-228058779BAE}" type="pres">
      <dgm:prSet presAssocID="{725FE22F-4164-445F-B8BC-E7EC4F8791FD}" presName="horzThree" presStyleCnt="0"/>
      <dgm:spPr/>
    </dgm:pt>
    <dgm:pt modelId="{B323F18C-4762-440A-96C3-EABC9D4B8E26}" type="pres">
      <dgm:prSet presAssocID="{5BAFB0A6-5D51-4351-814F-2A3759321183}" presName="sibSpaceTwo" presStyleCnt="0"/>
      <dgm:spPr/>
    </dgm:pt>
    <dgm:pt modelId="{35787519-FC4B-44DA-82B5-B0B6918302C4}" type="pres">
      <dgm:prSet presAssocID="{2953606B-7636-4CBA-BB99-B2229485E5FA}" presName="vertTwo" presStyleCnt="0"/>
      <dgm:spPr/>
    </dgm:pt>
    <dgm:pt modelId="{E95BCC40-8465-42D2-94DF-25793E70BD06}" type="pres">
      <dgm:prSet presAssocID="{2953606B-7636-4CBA-BB99-B2229485E5FA}" presName="txTwo" presStyleLbl="node2" presStyleIdx="2" presStyleCnt="9" custScaleY="78906">
        <dgm:presLayoutVars>
          <dgm:chPref val="3"/>
        </dgm:presLayoutVars>
      </dgm:prSet>
      <dgm:spPr>
        <a:xfrm>
          <a:off x="4857638" y="1320302"/>
          <a:ext cx="2018298" cy="1126093"/>
        </a:xfrm>
        <a:prstGeom prst="roundRect">
          <a:avLst>
            <a:gd name="adj" fmla="val 10000"/>
          </a:avLst>
        </a:prstGeom>
      </dgm:spPr>
    </dgm:pt>
    <dgm:pt modelId="{DE13DDF0-98DD-45E8-AD62-49ADFCBA2480}" type="pres">
      <dgm:prSet presAssocID="{2953606B-7636-4CBA-BB99-B2229485E5FA}" presName="parTransTwo" presStyleCnt="0"/>
      <dgm:spPr/>
    </dgm:pt>
    <dgm:pt modelId="{D8FD7F06-67B0-46BD-8866-CE65AEC01ADA}" type="pres">
      <dgm:prSet presAssocID="{2953606B-7636-4CBA-BB99-B2229485E5FA}" presName="horzTwo" presStyleCnt="0"/>
      <dgm:spPr/>
    </dgm:pt>
    <dgm:pt modelId="{5EF88EA4-A367-4802-B14D-110E62282298}" type="pres">
      <dgm:prSet presAssocID="{5236C27A-A217-4842-9577-2506CD2FD62F}" presName="vertThree" presStyleCnt="0"/>
      <dgm:spPr/>
    </dgm:pt>
    <dgm:pt modelId="{64B8939A-52CE-4154-9411-4F8397495ECA}" type="pres">
      <dgm:prSet presAssocID="{5236C27A-A217-4842-9577-2506CD2FD62F}" presName="txThree" presStyleLbl="node3" presStyleIdx="6" presStyleCnt="29" custScaleY="145771">
        <dgm:presLayoutVars>
          <dgm:chPref val="3"/>
        </dgm:presLayoutVars>
      </dgm:prSet>
      <dgm:spPr/>
    </dgm:pt>
    <dgm:pt modelId="{C4451BA3-8154-4E52-A8E4-C878E6BC279A}" type="pres">
      <dgm:prSet presAssocID="{5236C27A-A217-4842-9577-2506CD2FD62F}" presName="horzThree" presStyleCnt="0"/>
      <dgm:spPr/>
    </dgm:pt>
    <dgm:pt modelId="{7920DAE5-B174-41F1-8D83-D288B7EDC52C}" type="pres">
      <dgm:prSet presAssocID="{41AEA73C-1B69-4CEA-B883-0D7CCD7DE99B}" presName="sibSpaceThree" presStyleCnt="0"/>
      <dgm:spPr/>
    </dgm:pt>
    <dgm:pt modelId="{95E65BDA-37FF-402A-97AF-0973AF9176F5}" type="pres">
      <dgm:prSet presAssocID="{8AE101F1-0B6B-4AC6-AB18-2B1AB00C5642}" presName="vertThree" presStyleCnt="0"/>
      <dgm:spPr/>
    </dgm:pt>
    <dgm:pt modelId="{657D70A7-D8D5-44F6-9875-B3B76ACDBAB6}" type="pres">
      <dgm:prSet presAssocID="{8AE101F1-0B6B-4AC6-AB18-2B1AB00C5642}" presName="txThree" presStyleLbl="node3" presStyleIdx="7" presStyleCnt="29" custScaleY="145771">
        <dgm:presLayoutVars>
          <dgm:chPref val="3"/>
        </dgm:presLayoutVars>
      </dgm:prSet>
      <dgm:spPr/>
    </dgm:pt>
    <dgm:pt modelId="{37B23139-9896-4995-BDC5-E52EEB90E605}" type="pres">
      <dgm:prSet presAssocID="{8AE101F1-0B6B-4AC6-AB18-2B1AB00C5642}" presName="horzThree" presStyleCnt="0"/>
      <dgm:spPr/>
    </dgm:pt>
    <dgm:pt modelId="{9BCCC653-B4CF-4983-8C0A-B08721676A41}" type="pres">
      <dgm:prSet presAssocID="{A60A82A0-8E61-415F-982A-6409CBE5A391}" presName="sibSpaceThree" presStyleCnt="0"/>
      <dgm:spPr/>
    </dgm:pt>
    <dgm:pt modelId="{C46CD486-56E8-43CE-AFD4-239131D3E09E}" type="pres">
      <dgm:prSet presAssocID="{E5DE1102-7B2C-451C-9AB7-D2875D3B7BE0}" presName="vertThree" presStyleCnt="0"/>
      <dgm:spPr/>
    </dgm:pt>
    <dgm:pt modelId="{62970435-095D-4FE9-8AA3-4935C8EFC1BB}" type="pres">
      <dgm:prSet presAssocID="{E5DE1102-7B2C-451C-9AB7-D2875D3B7BE0}" presName="txThree" presStyleLbl="node3" presStyleIdx="8" presStyleCnt="29" custScaleY="145771">
        <dgm:presLayoutVars>
          <dgm:chPref val="3"/>
        </dgm:presLayoutVars>
      </dgm:prSet>
      <dgm:spPr/>
    </dgm:pt>
    <dgm:pt modelId="{C4C19B02-8842-4E38-B13E-A45C097588C5}" type="pres">
      <dgm:prSet presAssocID="{E5DE1102-7B2C-451C-9AB7-D2875D3B7BE0}" presName="horzThree" presStyleCnt="0"/>
      <dgm:spPr/>
    </dgm:pt>
    <dgm:pt modelId="{3D633573-1571-4AD3-993B-7DE8E148AEE0}" type="pres">
      <dgm:prSet presAssocID="{96380A5D-34D3-45A1-90BE-0ED2B64D1F16}" presName="sibSpaceThree" presStyleCnt="0"/>
      <dgm:spPr/>
    </dgm:pt>
    <dgm:pt modelId="{907A243C-E3EB-438A-B3FC-4A5E440FD495}" type="pres">
      <dgm:prSet presAssocID="{DE3FD687-FBEF-4301-B193-92481DBF2AF2}" presName="vertThree" presStyleCnt="0"/>
      <dgm:spPr/>
    </dgm:pt>
    <dgm:pt modelId="{8617CE93-8C3F-42B6-8C72-61BB3386735B}" type="pres">
      <dgm:prSet presAssocID="{DE3FD687-FBEF-4301-B193-92481DBF2AF2}" presName="txThree" presStyleLbl="node3" presStyleIdx="9" presStyleCnt="29" custScaleY="145771">
        <dgm:presLayoutVars>
          <dgm:chPref val="3"/>
        </dgm:presLayoutVars>
      </dgm:prSet>
      <dgm:spPr/>
    </dgm:pt>
    <dgm:pt modelId="{FCB10905-BEB0-4F13-8F82-69CD6087E49A}" type="pres">
      <dgm:prSet presAssocID="{DE3FD687-FBEF-4301-B193-92481DBF2AF2}" presName="horzThree" presStyleCnt="0"/>
      <dgm:spPr/>
    </dgm:pt>
    <dgm:pt modelId="{065AA7D8-5F5F-4015-9365-606FECB31728}" type="pres">
      <dgm:prSet presAssocID="{4AF6C352-56BC-47B5-8E99-14DE7A54FE9C}" presName="sibSpaceThree" presStyleCnt="0"/>
      <dgm:spPr/>
    </dgm:pt>
    <dgm:pt modelId="{7D6844F8-C63F-45AF-ADE0-AD3BE9041AF0}" type="pres">
      <dgm:prSet presAssocID="{D1AAE264-9DE0-4D11-BB46-E92BE8488B95}" presName="vertThree" presStyleCnt="0"/>
      <dgm:spPr/>
    </dgm:pt>
    <dgm:pt modelId="{DFD831DF-649A-4FE8-BF76-1C707D7C9429}" type="pres">
      <dgm:prSet presAssocID="{D1AAE264-9DE0-4D11-BB46-E92BE8488B95}" presName="txThree" presStyleLbl="node3" presStyleIdx="10" presStyleCnt="29" custScaleY="145771">
        <dgm:presLayoutVars>
          <dgm:chPref val="3"/>
        </dgm:presLayoutVars>
      </dgm:prSet>
      <dgm:spPr>
        <a:xfrm>
          <a:off x="7426607" y="2644384"/>
          <a:ext cx="582105" cy="2080346"/>
        </a:xfrm>
        <a:prstGeom prst="roundRect">
          <a:avLst>
            <a:gd name="adj" fmla="val 10000"/>
          </a:avLst>
        </a:prstGeom>
      </dgm:spPr>
    </dgm:pt>
    <dgm:pt modelId="{AC72B8D0-4D0D-4EDB-AAE9-1DDED91B8F42}" type="pres">
      <dgm:prSet presAssocID="{D1AAE264-9DE0-4D11-BB46-E92BE8488B95}" presName="horzThree" presStyleCnt="0"/>
      <dgm:spPr/>
    </dgm:pt>
    <dgm:pt modelId="{93416A82-2887-451E-9635-08BF97E29480}" type="pres">
      <dgm:prSet presAssocID="{2A7B6C7E-9D7D-47CB-BB4F-E2C0A9138A59}" presName="sibSpaceTwo" presStyleCnt="0"/>
      <dgm:spPr/>
    </dgm:pt>
    <dgm:pt modelId="{4F0FEBC8-D2B8-494E-970F-43ECB8198E8E}" type="pres">
      <dgm:prSet presAssocID="{E49DB850-D94B-4D24-BA7F-3A5B92E7F519}" presName="vertTwo" presStyleCnt="0"/>
      <dgm:spPr/>
    </dgm:pt>
    <dgm:pt modelId="{F2DDD620-10D4-4F49-BE7E-726A0DA0401B}" type="pres">
      <dgm:prSet presAssocID="{E49DB850-D94B-4D24-BA7F-3A5B92E7F519}" presName="txTwo" presStyleLbl="node2" presStyleIdx="3" presStyleCnt="9" custScaleY="78906">
        <dgm:presLayoutVars>
          <dgm:chPref val="3"/>
        </dgm:presLayoutVars>
      </dgm:prSet>
      <dgm:spPr>
        <a:prstGeom prst="roundRect">
          <a:avLst>
            <a:gd name="adj" fmla="val 10000"/>
          </a:avLst>
        </a:prstGeom>
      </dgm:spPr>
    </dgm:pt>
    <dgm:pt modelId="{328A9E96-4F91-49CC-B0BD-3AB1F2EE3A55}" type="pres">
      <dgm:prSet presAssocID="{E49DB850-D94B-4D24-BA7F-3A5B92E7F519}" presName="parTransTwo" presStyleCnt="0"/>
      <dgm:spPr/>
    </dgm:pt>
    <dgm:pt modelId="{3464F95C-70F5-454C-AC82-D4D29F94D177}" type="pres">
      <dgm:prSet presAssocID="{E49DB850-D94B-4D24-BA7F-3A5B92E7F519}" presName="horzTwo" presStyleCnt="0"/>
      <dgm:spPr/>
    </dgm:pt>
    <dgm:pt modelId="{A33B852E-7C1C-4703-B877-2A2210C06D96}" type="pres">
      <dgm:prSet presAssocID="{0105FF60-A81E-4482-A76E-F5B653011162}" presName="vertThree" presStyleCnt="0"/>
      <dgm:spPr/>
    </dgm:pt>
    <dgm:pt modelId="{52375933-8D8D-4ABE-8FF1-D9FFCC515B6A}" type="pres">
      <dgm:prSet presAssocID="{0105FF60-A81E-4482-A76E-F5B653011162}" presName="txThree" presStyleLbl="node3" presStyleIdx="11" presStyleCnt="29" custScaleY="145771">
        <dgm:presLayoutVars>
          <dgm:chPref val="3"/>
        </dgm:presLayoutVars>
      </dgm:prSet>
      <dgm:spPr>
        <a:prstGeom prst="roundRect">
          <a:avLst>
            <a:gd name="adj" fmla="val 10000"/>
          </a:avLst>
        </a:prstGeom>
      </dgm:spPr>
    </dgm:pt>
    <dgm:pt modelId="{D68BA315-6B70-437C-90D3-813870A720AA}" type="pres">
      <dgm:prSet presAssocID="{0105FF60-A81E-4482-A76E-F5B653011162}" presName="horzThree" presStyleCnt="0"/>
      <dgm:spPr/>
    </dgm:pt>
    <dgm:pt modelId="{83CEE64A-D159-4828-8387-F0AAD04647C8}" type="pres">
      <dgm:prSet presAssocID="{5844FF08-5654-45EC-9A2D-FCF6EFBB7C04}" presName="sibSpaceThree" presStyleCnt="0"/>
      <dgm:spPr/>
    </dgm:pt>
    <dgm:pt modelId="{025A6574-D8BE-4C0B-AF50-D81643BCF2FA}" type="pres">
      <dgm:prSet presAssocID="{C68CE385-4D53-406F-BE73-DEABD9FCC6C8}" presName="vertThree" presStyleCnt="0"/>
      <dgm:spPr/>
    </dgm:pt>
    <dgm:pt modelId="{47BC82DD-3A51-49FA-93A5-C7B9AE1BAB6F}" type="pres">
      <dgm:prSet presAssocID="{C68CE385-4D53-406F-BE73-DEABD9FCC6C8}" presName="txThree" presStyleLbl="node3" presStyleIdx="12" presStyleCnt="29" custScaleY="145771">
        <dgm:presLayoutVars>
          <dgm:chPref val="3"/>
        </dgm:presLayoutVars>
      </dgm:prSet>
      <dgm:spPr>
        <a:prstGeom prst="roundRect">
          <a:avLst>
            <a:gd name="adj" fmla="val 10000"/>
          </a:avLst>
        </a:prstGeom>
      </dgm:spPr>
    </dgm:pt>
    <dgm:pt modelId="{BE039E38-5B0B-4C10-BE22-894A290E448A}" type="pres">
      <dgm:prSet presAssocID="{C68CE385-4D53-406F-BE73-DEABD9FCC6C8}" presName="horzThree" presStyleCnt="0"/>
      <dgm:spPr/>
    </dgm:pt>
    <dgm:pt modelId="{5AB9BE4B-A5CE-487F-8B69-5A1A14ACCBD9}" type="pres">
      <dgm:prSet presAssocID="{D2C87D54-B317-41FC-B280-42A2A15A2D5C}" presName="sibSpaceTwo" presStyleCnt="0"/>
      <dgm:spPr/>
    </dgm:pt>
    <dgm:pt modelId="{05B6DF61-9089-4944-912A-94F4963DCBCE}" type="pres">
      <dgm:prSet presAssocID="{14B0B8D2-9233-4DFD-B7E9-5090BD89114E}" presName="vertTwo" presStyleCnt="0"/>
      <dgm:spPr/>
    </dgm:pt>
    <dgm:pt modelId="{21674D1C-034E-4CEE-96BE-7F0536099DA2}" type="pres">
      <dgm:prSet presAssocID="{14B0B8D2-9233-4DFD-B7E9-5090BD89114E}" presName="txTwo" presStyleLbl="node2" presStyleIdx="4" presStyleCnt="9" custScaleY="78906">
        <dgm:presLayoutVars>
          <dgm:chPref val="3"/>
        </dgm:presLayoutVars>
      </dgm:prSet>
      <dgm:spPr>
        <a:prstGeom prst="roundRect">
          <a:avLst>
            <a:gd name="adj" fmla="val 10000"/>
          </a:avLst>
        </a:prstGeom>
      </dgm:spPr>
    </dgm:pt>
    <dgm:pt modelId="{F3C930AA-6EC8-4FFF-9984-62B42A54B574}" type="pres">
      <dgm:prSet presAssocID="{14B0B8D2-9233-4DFD-B7E9-5090BD89114E}" presName="parTransTwo" presStyleCnt="0"/>
      <dgm:spPr/>
    </dgm:pt>
    <dgm:pt modelId="{35D659FA-BB9F-46FD-A51C-AC2C31F5E40F}" type="pres">
      <dgm:prSet presAssocID="{14B0B8D2-9233-4DFD-B7E9-5090BD89114E}" presName="horzTwo" presStyleCnt="0"/>
      <dgm:spPr/>
    </dgm:pt>
    <dgm:pt modelId="{ED26C513-8C2C-49AB-8394-7EE92C6DE080}" type="pres">
      <dgm:prSet presAssocID="{17DA8430-195F-42AC-A212-0492C62E1BE6}" presName="vertThree" presStyleCnt="0"/>
      <dgm:spPr/>
    </dgm:pt>
    <dgm:pt modelId="{4B38CE2F-0C4E-4BA1-9BE0-75D050A0444C}" type="pres">
      <dgm:prSet presAssocID="{17DA8430-195F-42AC-A212-0492C62E1BE6}" presName="txThree" presStyleLbl="node3" presStyleIdx="13" presStyleCnt="29" custScaleY="145771">
        <dgm:presLayoutVars>
          <dgm:chPref val="3"/>
        </dgm:presLayoutVars>
      </dgm:prSet>
      <dgm:spPr>
        <a:prstGeom prst="roundRect">
          <a:avLst>
            <a:gd name="adj" fmla="val 10000"/>
          </a:avLst>
        </a:prstGeom>
      </dgm:spPr>
    </dgm:pt>
    <dgm:pt modelId="{F40B4DE2-AC24-4031-97E0-94B37FFCF5D0}" type="pres">
      <dgm:prSet presAssocID="{17DA8430-195F-42AC-A212-0492C62E1BE6}" presName="horzThree" presStyleCnt="0"/>
      <dgm:spPr/>
    </dgm:pt>
    <dgm:pt modelId="{3186A770-2831-4D63-BA2F-8AC769BD5BB5}" type="pres">
      <dgm:prSet presAssocID="{8C0D6832-DADE-4202-A42F-70A8B6F354D9}" presName="sibSpaceThree" presStyleCnt="0"/>
      <dgm:spPr/>
    </dgm:pt>
    <dgm:pt modelId="{CF5EA7E3-4068-44DA-A5AA-ED2BC0F76650}" type="pres">
      <dgm:prSet presAssocID="{BFACADD1-9ED7-445F-B957-AAC5CA193991}" presName="vertThree" presStyleCnt="0"/>
      <dgm:spPr/>
    </dgm:pt>
    <dgm:pt modelId="{50A4EEB9-FCF8-4134-94B7-0AEF1C92A6E4}" type="pres">
      <dgm:prSet presAssocID="{BFACADD1-9ED7-445F-B957-AAC5CA193991}" presName="txThree" presStyleLbl="node3" presStyleIdx="14" presStyleCnt="29" custScaleY="145771">
        <dgm:presLayoutVars>
          <dgm:chPref val="3"/>
        </dgm:presLayoutVars>
      </dgm:prSet>
      <dgm:spPr>
        <a:prstGeom prst="roundRect">
          <a:avLst>
            <a:gd name="adj" fmla="val 10000"/>
          </a:avLst>
        </a:prstGeom>
      </dgm:spPr>
    </dgm:pt>
    <dgm:pt modelId="{132D61C7-32DC-4829-8FC8-D58B6A7CC7AD}" type="pres">
      <dgm:prSet presAssocID="{BFACADD1-9ED7-445F-B957-AAC5CA193991}" presName="horzThree" presStyleCnt="0"/>
      <dgm:spPr/>
    </dgm:pt>
    <dgm:pt modelId="{BFE0A3A9-94EC-4DCA-A52B-E0E92BB741A5}" type="pres">
      <dgm:prSet presAssocID="{E94100B9-EF2A-4015-A20C-373C4D1CCB3C}" presName="sibSpaceThree" presStyleCnt="0"/>
      <dgm:spPr/>
    </dgm:pt>
    <dgm:pt modelId="{ABF1C09D-074D-49E8-AF02-459050786E19}" type="pres">
      <dgm:prSet presAssocID="{A3129C9F-15F7-4A73-8EA4-920A6D2B43C2}" presName="vertThree" presStyleCnt="0"/>
      <dgm:spPr/>
    </dgm:pt>
    <dgm:pt modelId="{72B42F9B-3546-47CD-94F1-048F97B3075C}" type="pres">
      <dgm:prSet presAssocID="{A3129C9F-15F7-4A73-8EA4-920A6D2B43C2}" presName="txThree" presStyleLbl="node3" presStyleIdx="15" presStyleCnt="29" custScaleY="145771">
        <dgm:presLayoutVars>
          <dgm:chPref val="3"/>
        </dgm:presLayoutVars>
      </dgm:prSet>
      <dgm:spPr>
        <a:prstGeom prst="roundRect">
          <a:avLst>
            <a:gd name="adj" fmla="val 10000"/>
          </a:avLst>
        </a:prstGeom>
      </dgm:spPr>
    </dgm:pt>
    <dgm:pt modelId="{28D21707-6DEE-4935-AAD6-705D6581F9C0}" type="pres">
      <dgm:prSet presAssocID="{A3129C9F-15F7-4A73-8EA4-920A6D2B43C2}" presName="horzThree" presStyleCnt="0"/>
      <dgm:spPr/>
    </dgm:pt>
    <dgm:pt modelId="{4D88D0D8-ECED-4AF4-85F4-75ED2F12128F}" type="pres">
      <dgm:prSet presAssocID="{29BCE85E-19E3-4069-AB09-190C302E8966}" presName="sibSpaceTwo" presStyleCnt="0"/>
      <dgm:spPr/>
    </dgm:pt>
    <dgm:pt modelId="{D38BF64E-4C97-4A24-AABD-67A28A8EDCA7}" type="pres">
      <dgm:prSet presAssocID="{6850EDEA-E3FD-4146-ABA5-C7E48C410A72}" presName="vertTwo" presStyleCnt="0"/>
      <dgm:spPr/>
    </dgm:pt>
    <dgm:pt modelId="{C1CB070B-FD97-44C1-852B-3DF803DD40FA}" type="pres">
      <dgm:prSet presAssocID="{6850EDEA-E3FD-4146-ABA5-C7E48C410A72}" presName="txTwo" presStyleLbl="node2" presStyleIdx="5" presStyleCnt="9" custScaleY="78906">
        <dgm:presLayoutVars>
          <dgm:chPref val="3"/>
        </dgm:presLayoutVars>
      </dgm:prSet>
      <dgm:spPr>
        <a:xfrm>
          <a:off x="11146867" y="1320302"/>
          <a:ext cx="556697" cy="1126093"/>
        </a:xfrm>
        <a:prstGeom prst="roundRect">
          <a:avLst>
            <a:gd name="adj" fmla="val 10000"/>
          </a:avLst>
        </a:prstGeom>
      </dgm:spPr>
    </dgm:pt>
    <dgm:pt modelId="{2148E65A-2E83-45F9-9E31-54C42EA253CA}" type="pres">
      <dgm:prSet presAssocID="{6850EDEA-E3FD-4146-ABA5-C7E48C410A72}" presName="parTransTwo" presStyleCnt="0"/>
      <dgm:spPr/>
    </dgm:pt>
    <dgm:pt modelId="{6229AF0C-980E-41AB-89EA-71CC12E781F9}" type="pres">
      <dgm:prSet presAssocID="{6850EDEA-E3FD-4146-ABA5-C7E48C410A72}" presName="horzTwo" presStyleCnt="0"/>
      <dgm:spPr/>
    </dgm:pt>
    <dgm:pt modelId="{0B2B3BE1-4CF2-4AED-A598-CF51A4E08496}" type="pres">
      <dgm:prSet presAssocID="{DFC94B8E-4BA5-4AA6-997A-64DCCAE6840A}" presName="vertThree" presStyleCnt="0"/>
      <dgm:spPr/>
    </dgm:pt>
    <dgm:pt modelId="{2CF8291C-9B4F-4352-A7B6-34CCE6B6BE17}" type="pres">
      <dgm:prSet presAssocID="{DFC94B8E-4BA5-4AA6-997A-64DCCAE6840A}" presName="txThree" presStyleLbl="node3" presStyleIdx="16" presStyleCnt="29" custScaleY="145771">
        <dgm:presLayoutVars>
          <dgm:chPref val="3"/>
        </dgm:presLayoutVars>
      </dgm:prSet>
      <dgm:spPr>
        <a:xfrm>
          <a:off x="9712893" y="2644384"/>
          <a:ext cx="480839" cy="2080346"/>
        </a:xfrm>
        <a:prstGeom prst="roundRect">
          <a:avLst>
            <a:gd name="adj" fmla="val 10000"/>
          </a:avLst>
        </a:prstGeom>
      </dgm:spPr>
    </dgm:pt>
    <dgm:pt modelId="{24C25786-9C58-4969-A8DA-AD04802B2BEE}" type="pres">
      <dgm:prSet presAssocID="{DFC94B8E-4BA5-4AA6-997A-64DCCAE6840A}" presName="horzThree" presStyleCnt="0"/>
      <dgm:spPr/>
    </dgm:pt>
    <dgm:pt modelId="{6B566E1A-0C6C-4776-99F2-17A4358BC9E2}" type="pres">
      <dgm:prSet presAssocID="{AE919FBD-E448-4476-B3EE-3005D893219E}" presName="sibSpaceThree" presStyleCnt="0"/>
      <dgm:spPr/>
    </dgm:pt>
    <dgm:pt modelId="{DE161447-99DD-49BC-84AE-BFFA77356AFA}" type="pres">
      <dgm:prSet presAssocID="{FC2B0E19-F686-49F1-AB6C-021AFC9CA973}" presName="vertThree" presStyleCnt="0"/>
      <dgm:spPr/>
    </dgm:pt>
    <dgm:pt modelId="{4A085E9F-297F-4D09-A573-E9E3E0030417}" type="pres">
      <dgm:prSet presAssocID="{FC2B0E19-F686-49F1-AB6C-021AFC9CA973}" presName="txThree" presStyleLbl="node3" presStyleIdx="17" presStyleCnt="29" custScaleY="145771">
        <dgm:presLayoutVars>
          <dgm:chPref val="3"/>
        </dgm:presLayoutVars>
      </dgm:prSet>
      <dgm:spPr>
        <a:xfrm>
          <a:off x="10213537" y="2644384"/>
          <a:ext cx="480839" cy="2080346"/>
        </a:xfrm>
        <a:prstGeom prst="roundRect">
          <a:avLst>
            <a:gd name="adj" fmla="val 10000"/>
          </a:avLst>
        </a:prstGeom>
      </dgm:spPr>
    </dgm:pt>
    <dgm:pt modelId="{EA8899B2-1670-4F40-92C6-AE0C57C6DB20}" type="pres">
      <dgm:prSet presAssocID="{FC2B0E19-F686-49F1-AB6C-021AFC9CA973}" presName="horzThree" presStyleCnt="0"/>
      <dgm:spPr/>
    </dgm:pt>
    <dgm:pt modelId="{45AD86A6-E380-449A-B0FE-9C2C23B669BC}" type="pres">
      <dgm:prSet presAssocID="{A7A6A363-6877-4262-B22E-63450C566EAD}" presName="sibSpaceThree" presStyleCnt="0"/>
      <dgm:spPr/>
    </dgm:pt>
    <dgm:pt modelId="{3D5DEA9A-A9B3-4DED-8B16-E9192FED718C}" type="pres">
      <dgm:prSet presAssocID="{E0D7E2C7-B130-4E70-9477-782EE6265C22}" presName="vertThree" presStyleCnt="0"/>
      <dgm:spPr/>
    </dgm:pt>
    <dgm:pt modelId="{827DC35A-46D3-45CE-BF0B-9DAB3CD547AA}" type="pres">
      <dgm:prSet presAssocID="{E0D7E2C7-B130-4E70-9477-782EE6265C22}" presName="txThree" presStyleLbl="node3" presStyleIdx="18" presStyleCnt="29" custScaleY="145771">
        <dgm:presLayoutVars>
          <dgm:chPref val="3"/>
        </dgm:presLayoutVars>
      </dgm:prSet>
      <dgm:spPr>
        <a:xfrm>
          <a:off x="10714181" y="2644384"/>
          <a:ext cx="480839" cy="2080346"/>
        </a:xfrm>
        <a:prstGeom prst="roundRect">
          <a:avLst>
            <a:gd name="adj" fmla="val 10000"/>
          </a:avLst>
        </a:prstGeom>
      </dgm:spPr>
    </dgm:pt>
    <dgm:pt modelId="{ED4B4B11-123B-4AC8-BC25-5633B0D26A2C}" type="pres">
      <dgm:prSet presAssocID="{E0D7E2C7-B130-4E70-9477-782EE6265C22}" presName="horzThree" presStyleCnt="0"/>
      <dgm:spPr/>
    </dgm:pt>
    <dgm:pt modelId="{7CBFE652-3173-47EC-AB0F-CFCBC9A084CA}" type="pres">
      <dgm:prSet presAssocID="{0AA65309-F0D8-465F-A7F3-C73B5146C2EF}" presName="sibSpaceThree" presStyleCnt="0"/>
      <dgm:spPr/>
    </dgm:pt>
    <dgm:pt modelId="{67E9B405-A4FC-49B8-A3B3-F7A13BBD2BF8}" type="pres">
      <dgm:prSet presAssocID="{1F487982-9406-4D94-8A8F-FD61823C098E}" presName="vertThree" presStyleCnt="0"/>
      <dgm:spPr/>
    </dgm:pt>
    <dgm:pt modelId="{76B0349D-1B8C-45AC-81EA-AECEEAE5F92B}" type="pres">
      <dgm:prSet presAssocID="{1F487982-9406-4D94-8A8F-FD61823C098E}" presName="txThree" presStyleLbl="node3" presStyleIdx="19" presStyleCnt="29" custScaleY="145771">
        <dgm:presLayoutVars>
          <dgm:chPref val="3"/>
        </dgm:presLayoutVars>
      </dgm:prSet>
      <dgm:spPr>
        <a:xfrm>
          <a:off x="11214824" y="2644384"/>
          <a:ext cx="480839" cy="2080346"/>
        </a:xfrm>
        <a:prstGeom prst="roundRect">
          <a:avLst>
            <a:gd name="adj" fmla="val 10000"/>
          </a:avLst>
        </a:prstGeom>
      </dgm:spPr>
    </dgm:pt>
    <dgm:pt modelId="{8DA81B1C-3744-4F41-9C00-AAA3E99C1B75}" type="pres">
      <dgm:prSet presAssocID="{1F487982-9406-4D94-8A8F-FD61823C098E}" presName="horzThree" presStyleCnt="0"/>
      <dgm:spPr/>
    </dgm:pt>
    <dgm:pt modelId="{76039E01-495C-4C67-B036-98C2610F9150}" type="pres">
      <dgm:prSet presAssocID="{82A87224-E37F-4B8E-B529-A50DFF1683E2}" presName="sibSpaceTwo" presStyleCnt="0"/>
      <dgm:spPr/>
    </dgm:pt>
    <dgm:pt modelId="{B2D5FFF2-DE99-4F0E-8830-6A711C895B6A}" type="pres">
      <dgm:prSet presAssocID="{6915758B-4C65-43DC-8E56-99AA47DF2663}" presName="vertTwo" presStyleCnt="0"/>
      <dgm:spPr/>
    </dgm:pt>
    <dgm:pt modelId="{6B240A95-3531-4855-95F7-7F42015EB6E8}" type="pres">
      <dgm:prSet presAssocID="{6915758B-4C65-43DC-8E56-99AA47DF2663}" presName="txTwo" presStyleLbl="node2" presStyleIdx="6" presStyleCnt="9" custScaleY="78906">
        <dgm:presLayoutVars>
          <dgm:chPref val="3"/>
        </dgm:presLayoutVars>
      </dgm:prSet>
      <dgm:spPr>
        <a:prstGeom prst="roundRect">
          <a:avLst>
            <a:gd name="adj" fmla="val 10000"/>
          </a:avLst>
        </a:prstGeom>
      </dgm:spPr>
    </dgm:pt>
    <dgm:pt modelId="{465EA2B0-F7A7-4C7F-8FD9-FB827B091E28}" type="pres">
      <dgm:prSet presAssocID="{6915758B-4C65-43DC-8E56-99AA47DF2663}" presName="parTransTwo" presStyleCnt="0"/>
      <dgm:spPr/>
    </dgm:pt>
    <dgm:pt modelId="{4998AF62-E948-403C-85D6-459CEB37C5D6}" type="pres">
      <dgm:prSet presAssocID="{6915758B-4C65-43DC-8E56-99AA47DF2663}" presName="horzTwo" presStyleCnt="0"/>
      <dgm:spPr/>
    </dgm:pt>
    <dgm:pt modelId="{FB903D9C-24CC-4A37-822F-2A2DEB9098A6}" type="pres">
      <dgm:prSet presAssocID="{C4251E33-9855-4861-94F9-C53F9E07FC3B}" presName="vertThree" presStyleCnt="0"/>
      <dgm:spPr/>
    </dgm:pt>
    <dgm:pt modelId="{4E6BDC53-876F-427B-A2EF-FCF1049BCF6F}" type="pres">
      <dgm:prSet presAssocID="{C4251E33-9855-4861-94F9-C53F9E07FC3B}" presName="txThree" presStyleLbl="node3" presStyleIdx="20" presStyleCnt="29" custScaleY="145771">
        <dgm:presLayoutVars>
          <dgm:chPref val="3"/>
        </dgm:presLayoutVars>
      </dgm:prSet>
      <dgm:spPr>
        <a:prstGeom prst="roundRect">
          <a:avLst>
            <a:gd name="adj" fmla="val 10000"/>
          </a:avLst>
        </a:prstGeom>
      </dgm:spPr>
    </dgm:pt>
    <dgm:pt modelId="{3EEB002D-ABDE-4A92-A5F5-415E89D1AA86}" type="pres">
      <dgm:prSet presAssocID="{C4251E33-9855-4861-94F9-C53F9E07FC3B}" presName="horzThree" presStyleCnt="0"/>
      <dgm:spPr/>
    </dgm:pt>
    <dgm:pt modelId="{DBED8729-7B8C-4BAD-A035-56E751D6D5DD}" type="pres">
      <dgm:prSet presAssocID="{DD82A71F-D29D-458F-BAB7-51FC96B7B200}" presName="sibSpaceThree" presStyleCnt="0"/>
      <dgm:spPr/>
    </dgm:pt>
    <dgm:pt modelId="{5A6CE034-C495-4731-AF20-4EAF0FFB1646}" type="pres">
      <dgm:prSet presAssocID="{28DE5AF4-E3A1-47E4-9554-891D3EC5DAE3}" presName="vertThree" presStyleCnt="0"/>
      <dgm:spPr/>
    </dgm:pt>
    <dgm:pt modelId="{DF9EAFE1-247B-4B1B-8F9E-FA6E2FB290FC}" type="pres">
      <dgm:prSet presAssocID="{28DE5AF4-E3A1-47E4-9554-891D3EC5DAE3}" presName="txThree" presStyleLbl="node3" presStyleIdx="21" presStyleCnt="29" custScaleY="145771">
        <dgm:presLayoutVars>
          <dgm:chPref val="3"/>
        </dgm:presLayoutVars>
      </dgm:prSet>
      <dgm:spPr>
        <a:prstGeom prst="roundRect">
          <a:avLst>
            <a:gd name="adj" fmla="val 10000"/>
          </a:avLst>
        </a:prstGeom>
      </dgm:spPr>
    </dgm:pt>
    <dgm:pt modelId="{A8BD0001-E2BD-4DD0-8597-7958241477CE}" type="pres">
      <dgm:prSet presAssocID="{28DE5AF4-E3A1-47E4-9554-891D3EC5DAE3}" presName="horzThree" presStyleCnt="0"/>
      <dgm:spPr/>
    </dgm:pt>
    <dgm:pt modelId="{393B4233-72E1-414B-BCCC-15BCA275F3D7}" type="pres">
      <dgm:prSet presAssocID="{F352F92C-47C1-4053-A600-9EB052AF3C89}" presName="sibSpaceThree" presStyleCnt="0"/>
      <dgm:spPr/>
    </dgm:pt>
    <dgm:pt modelId="{C25065FE-7071-463F-A578-548D50FFC03A}" type="pres">
      <dgm:prSet presAssocID="{B48630B5-87F3-45AC-AE60-9BBD822C139D}" presName="vertThree" presStyleCnt="0"/>
      <dgm:spPr/>
    </dgm:pt>
    <dgm:pt modelId="{2E049D7A-CF61-4C33-BCD8-2E245EF3AE90}" type="pres">
      <dgm:prSet presAssocID="{B48630B5-87F3-45AC-AE60-9BBD822C139D}" presName="txThree" presStyleLbl="node3" presStyleIdx="22" presStyleCnt="29" custScaleY="145771">
        <dgm:presLayoutVars>
          <dgm:chPref val="3"/>
        </dgm:presLayoutVars>
      </dgm:prSet>
      <dgm:spPr>
        <a:prstGeom prst="roundRect">
          <a:avLst>
            <a:gd name="adj" fmla="val 10000"/>
          </a:avLst>
        </a:prstGeom>
      </dgm:spPr>
    </dgm:pt>
    <dgm:pt modelId="{0C3468F3-0ED9-4B80-98C0-BB35422E24C3}" type="pres">
      <dgm:prSet presAssocID="{B48630B5-87F3-45AC-AE60-9BBD822C139D}" presName="horzThree" presStyleCnt="0"/>
      <dgm:spPr/>
    </dgm:pt>
    <dgm:pt modelId="{ED8363DF-5069-4872-BFAD-2D6438439C7D}" type="pres">
      <dgm:prSet presAssocID="{A28DEB3D-B02D-4839-9B46-E7BF37777A1D}" presName="sibSpaceThree" presStyleCnt="0"/>
      <dgm:spPr/>
    </dgm:pt>
    <dgm:pt modelId="{AD7EA943-9BD6-407B-9B38-6C495D1D1299}" type="pres">
      <dgm:prSet presAssocID="{31F403AC-EFBB-42A0-AD60-2FF613D3C61D}" presName="vertThree" presStyleCnt="0"/>
      <dgm:spPr/>
    </dgm:pt>
    <dgm:pt modelId="{AED6A545-B229-4007-8323-0F03EE14C000}" type="pres">
      <dgm:prSet presAssocID="{31F403AC-EFBB-42A0-AD60-2FF613D3C61D}" presName="txThree" presStyleLbl="node3" presStyleIdx="23" presStyleCnt="29" custScaleY="145771">
        <dgm:presLayoutVars>
          <dgm:chPref val="3"/>
        </dgm:presLayoutVars>
      </dgm:prSet>
      <dgm:spPr>
        <a:prstGeom prst="roundRect">
          <a:avLst>
            <a:gd name="adj" fmla="val 10000"/>
          </a:avLst>
        </a:prstGeom>
      </dgm:spPr>
    </dgm:pt>
    <dgm:pt modelId="{FEF1A276-F56C-4794-9AE0-FB5E1801F5B9}" type="pres">
      <dgm:prSet presAssocID="{31F403AC-EFBB-42A0-AD60-2FF613D3C61D}" presName="horzThree" presStyleCnt="0"/>
      <dgm:spPr/>
    </dgm:pt>
    <dgm:pt modelId="{1E4ECF8D-A297-4F70-8E64-753DFC2C2F89}" type="pres">
      <dgm:prSet presAssocID="{3159BD11-9A03-46DB-BCCB-1EA0923D9930}" presName="sibSpaceTwo" presStyleCnt="0"/>
      <dgm:spPr/>
    </dgm:pt>
    <dgm:pt modelId="{FF0B7661-B649-4513-9CBA-90551BE09CF1}" type="pres">
      <dgm:prSet presAssocID="{B13FE4CE-3EEC-4CF3-934A-A4C1F5465F0E}" presName="vertTwo" presStyleCnt="0"/>
      <dgm:spPr/>
    </dgm:pt>
    <dgm:pt modelId="{C70429C1-7F60-4B26-8649-1C9FCAB29974}" type="pres">
      <dgm:prSet presAssocID="{B13FE4CE-3EEC-4CF3-934A-A4C1F5465F0E}" presName="txTwo" presStyleLbl="node2" presStyleIdx="7" presStyleCnt="9" custScaleY="78906">
        <dgm:presLayoutVars>
          <dgm:chPref val="3"/>
        </dgm:presLayoutVars>
      </dgm:prSet>
      <dgm:spPr>
        <a:prstGeom prst="roundRect">
          <a:avLst>
            <a:gd name="adj" fmla="val 10000"/>
          </a:avLst>
        </a:prstGeom>
      </dgm:spPr>
    </dgm:pt>
    <dgm:pt modelId="{01813900-F220-4FD7-8659-CF0963F6B57E}" type="pres">
      <dgm:prSet presAssocID="{B13FE4CE-3EEC-4CF3-934A-A4C1F5465F0E}" presName="parTransTwo" presStyleCnt="0"/>
      <dgm:spPr/>
    </dgm:pt>
    <dgm:pt modelId="{39882DFA-DCF2-4791-BAD1-991543DFAE75}" type="pres">
      <dgm:prSet presAssocID="{B13FE4CE-3EEC-4CF3-934A-A4C1F5465F0E}" presName="horzTwo" presStyleCnt="0"/>
      <dgm:spPr/>
    </dgm:pt>
    <dgm:pt modelId="{1F4D9236-20AC-43B2-BDDD-18073569EB59}" type="pres">
      <dgm:prSet presAssocID="{E0A83BA3-95DD-4502-A979-841402895661}" presName="vertThree" presStyleCnt="0"/>
      <dgm:spPr/>
    </dgm:pt>
    <dgm:pt modelId="{A6D48B51-6AF3-485C-B9F6-A0D13389D6A0}" type="pres">
      <dgm:prSet presAssocID="{E0A83BA3-95DD-4502-A979-841402895661}" presName="txThree" presStyleLbl="node3" presStyleIdx="24" presStyleCnt="29" custScaleY="145771">
        <dgm:presLayoutVars>
          <dgm:chPref val="3"/>
        </dgm:presLayoutVars>
      </dgm:prSet>
      <dgm:spPr>
        <a:prstGeom prst="roundRect">
          <a:avLst>
            <a:gd name="adj" fmla="val 10000"/>
          </a:avLst>
        </a:prstGeom>
      </dgm:spPr>
    </dgm:pt>
    <dgm:pt modelId="{291C57EE-4844-4B16-B806-2E755BF3F83B}" type="pres">
      <dgm:prSet presAssocID="{E0A83BA3-95DD-4502-A979-841402895661}" presName="horzThree" presStyleCnt="0"/>
      <dgm:spPr/>
    </dgm:pt>
    <dgm:pt modelId="{94D205F6-4571-4F6B-86D7-F47090A6AF14}" type="pres">
      <dgm:prSet presAssocID="{4BF21743-593C-4CD3-8BF7-93CED0843391}" presName="sibSpaceThree" presStyleCnt="0"/>
      <dgm:spPr/>
    </dgm:pt>
    <dgm:pt modelId="{6F8FE617-48F5-4ECD-9C09-1765E3D9D793}" type="pres">
      <dgm:prSet presAssocID="{259A322B-C207-4728-8DC5-0DFA5014AE62}" presName="vertThree" presStyleCnt="0"/>
      <dgm:spPr/>
    </dgm:pt>
    <dgm:pt modelId="{BCD367BC-0371-44F5-BBD3-77626A8B9EF5}" type="pres">
      <dgm:prSet presAssocID="{259A322B-C207-4728-8DC5-0DFA5014AE62}" presName="txThree" presStyleLbl="node3" presStyleIdx="25" presStyleCnt="29" custScaleY="145771">
        <dgm:presLayoutVars>
          <dgm:chPref val="3"/>
        </dgm:presLayoutVars>
      </dgm:prSet>
      <dgm:spPr>
        <a:prstGeom prst="roundRect">
          <a:avLst>
            <a:gd name="adj" fmla="val 10000"/>
          </a:avLst>
        </a:prstGeom>
      </dgm:spPr>
    </dgm:pt>
    <dgm:pt modelId="{43408026-8B02-43BD-A71A-D1675EE3B34B}" type="pres">
      <dgm:prSet presAssocID="{259A322B-C207-4728-8DC5-0DFA5014AE62}" presName="horzThree" presStyleCnt="0"/>
      <dgm:spPr/>
    </dgm:pt>
    <dgm:pt modelId="{497523AC-E477-4E5F-A4E8-A1DF6D36B90F}" type="pres">
      <dgm:prSet presAssocID="{34B9E5AE-A005-4909-A743-315331DAC97D}" presName="sibSpaceTwo" presStyleCnt="0"/>
      <dgm:spPr/>
    </dgm:pt>
    <dgm:pt modelId="{93048097-C7F1-4401-A7E9-1000946AA7A9}" type="pres">
      <dgm:prSet presAssocID="{3CA3054B-E51D-4D4D-84D5-16380167837E}" presName="vertTwo" presStyleCnt="0"/>
      <dgm:spPr/>
    </dgm:pt>
    <dgm:pt modelId="{5DBD2730-9FF3-4436-93E1-55B63E32F70C}" type="pres">
      <dgm:prSet presAssocID="{3CA3054B-E51D-4D4D-84D5-16380167837E}" presName="txTwo" presStyleLbl="node2" presStyleIdx="8" presStyleCnt="9" custScaleY="78906">
        <dgm:presLayoutVars>
          <dgm:chPref val="3"/>
        </dgm:presLayoutVars>
      </dgm:prSet>
      <dgm:spPr>
        <a:prstGeom prst="roundRect">
          <a:avLst>
            <a:gd name="adj" fmla="val 10000"/>
          </a:avLst>
        </a:prstGeom>
      </dgm:spPr>
    </dgm:pt>
    <dgm:pt modelId="{29F91798-71B7-48FF-B278-9A4B8A536C0B}" type="pres">
      <dgm:prSet presAssocID="{3CA3054B-E51D-4D4D-84D5-16380167837E}" presName="parTransTwo" presStyleCnt="0"/>
      <dgm:spPr/>
    </dgm:pt>
    <dgm:pt modelId="{609FF543-C639-4877-AAE7-F5CDAA8170E6}" type="pres">
      <dgm:prSet presAssocID="{3CA3054B-E51D-4D4D-84D5-16380167837E}" presName="horzTwo" presStyleCnt="0"/>
      <dgm:spPr/>
    </dgm:pt>
    <dgm:pt modelId="{C813E102-63E5-4EA2-BF77-948691739AC3}" type="pres">
      <dgm:prSet presAssocID="{7005FFC8-D1B4-4CC6-8B1D-707F051B8BB1}" presName="vertThree" presStyleCnt="0"/>
      <dgm:spPr/>
    </dgm:pt>
    <dgm:pt modelId="{EFD6424B-1AC1-4708-849F-C3B57D9A2C31}" type="pres">
      <dgm:prSet presAssocID="{7005FFC8-D1B4-4CC6-8B1D-707F051B8BB1}" presName="txThree" presStyleLbl="node3" presStyleIdx="26" presStyleCnt="29" custScaleY="145771">
        <dgm:presLayoutVars>
          <dgm:chPref val="3"/>
        </dgm:presLayoutVars>
      </dgm:prSet>
      <dgm:spPr>
        <a:prstGeom prst="roundRect">
          <a:avLst>
            <a:gd name="adj" fmla="val 10000"/>
          </a:avLst>
        </a:prstGeom>
      </dgm:spPr>
    </dgm:pt>
    <dgm:pt modelId="{6C367F5B-CF69-4E5B-950B-FC27ABA5D6FE}" type="pres">
      <dgm:prSet presAssocID="{7005FFC8-D1B4-4CC6-8B1D-707F051B8BB1}" presName="horzThree" presStyleCnt="0"/>
      <dgm:spPr/>
    </dgm:pt>
    <dgm:pt modelId="{C3F70B9E-4E33-4F79-B9E7-002A63C59AB7}" type="pres">
      <dgm:prSet presAssocID="{B2B00814-0FB7-4E2D-9E28-7A47CB991841}" presName="sibSpaceThree" presStyleCnt="0"/>
      <dgm:spPr/>
    </dgm:pt>
    <dgm:pt modelId="{A566DCB2-6820-4DB7-8845-92894566F89A}" type="pres">
      <dgm:prSet presAssocID="{781478E3-E6C0-4AC3-94DE-262BEAC029B7}" presName="vertThree" presStyleCnt="0"/>
      <dgm:spPr/>
    </dgm:pt>
    <dgm:pt modelId="{71F5207F-D126-49E1-8AF9-7ED489AB4D2E}" type="pres">
      <dgm:prSet presAssocID="{781478E3-E6C0-4AC3-94DE-262BEAC029B7}" presName="txThree" presStyleLbl="node3" presStyleIdx="27" presStyleCnt="29" custScaleY="145771">
        <dgm:presLayoutVars>
          <dgm:chPref val="3"/>
        </dgm:presLayoutVars>
      </dgm:prSet>
      <dgm:spPr>
        <a:prstGeom prst="roundRect">
          <a:avLst>
            <a:gd name="adj" fmla="val 10000"/>
          </a:avLst>
        </a:prstGeom>
      </dgm:spPr>
    </dgm:pt>
    <dgm:pt modelId="{0A51CDE5-F40C-4AE7-9D00-74AECD4B9697}" type="pres">
      <dgm:prSet presAssocID="{781478E3-E6C0-4AC3-94DE-262BEAC029B7}" presName="horzThree" presStyleCnt="0"/>
      <dgm:spPr/>
    </dgm:pt>
    <dgm:pt modelId="{F53E6A15-1713-486A-9DAE-1A213E64695A}" type="pres">
      <dgm:prSet presAssocID="{745D2391-3F4D-4046-95FD-5A4B62A38EEE}" presName="sibSpaceThree" presStyleCnt="0"/>
      <dgm:spPr/>
    </dgm:pt>
    <dgm:pt modelId="{E5BF1164-E77E-471B-AFC7-3957551D1398}" type="pres">
      <dgm:prSet presAssocID="{50631AD5-F87B-4EC7-8729-5CC452FF715C}" presName="vertThree" presStyleCnt="0"/>
      <dgm:spPr/>
    </dgm:pt>
    <dgm:pt modelId="{2BA9B58F-45F2-4521-AB2F-8989BFAEF9D2}" type="pres">
      <dgm:prSet presAssocID="{50631AD5-F87B-4EC7-8729-5CC452FF715C}" presName="txThree" presStyleLbl="node3" presStyleIdx="28" presStyleCnt="29" custScaleY="145771">
        <dgm:presLayoutVars>
          <dgm:chPref val="3"/>
        </dgm:presLayoutVars>
      </dgm:prSet>
      <dgm:spPr>
        <a:prstGeom prst="roundRect">
          <a:avLst>
            <a:gd name="adj" fmla="val 10000"/>
          </a:avLst>
        </a:prstGeom>
      </dgm:spPr>
    </dgm:pt>
    <dgm:pt modelId="{8F1A8F42-C3FB-4FAE-9A6D-58C6827DC970}" type="pres">
      <dgm:prSet presAssocID="{50631AD5-F87B-4EC7-8729-5CC452FF715C}" presName="horzThree" presStyleCnt="0"/>
      <dgm:spPr/>
    </dgm:pt>
  </dgm:ptLst>
  <dgm:cxnLst>
    <dgm:cxn modelId="{0C28AE03-FF09-4DA6-8CF1-8A1FAD9D52F4}" srcId="{B13FE4CE-3EEC-4CF3-934A-A4C1F5465F0E}" destId="{259A322B-C207-4728-8DC5-0DFA5014AE62}" srcOrd="1" destOrd="0" parTransId="{E45BFC1D-F167-407D-A637-07F68935C550}" sibTransId="{366A384A-CC26-48FC-888C-37C9C470044B}"/>
    <dgm:cxn modelId="{EEFD7506-1952-48EB-9785-1D898F8FDBDC}" srcId="{C43B1118-531E-46DF-B25D-9D86A1BADED5}" destId="{3CA3054B-E51D-4D4D-84D5-16380167837E}" srcOrd="8" destOrd="0" parTransId="{3A3EA0AF-1119-42CC-990A-EB28D87D0CC2}" sibTransId="{7EB60C13-0676-425A-91BE-E583F98922CB}"/>
    <dgm:cxn modelId="{7CB97D06-00C5-4615-9E57-8CD869A15AD9}" srcId="{C43B1118-531E-46DF-B25D-9D86A1BADED5}" destId="{2953606B-7636-4CBA-BB99-B2229485E5FA}" srcOrd="2" destOrd="0" parTransId="{E955E3A1-415F-4FD3-9B7E-3485E83538F1}" sibTransId="{2A7B6C7E-9D7D-47CB-BB4F-E2C0A9138A59}"/>
    <dgm:cxn modelId="{F27ACE07-188E-496C-8D4E-2B8A73238A41}" type="presOf" srcId="{6915758B-4C65-43DC-8E56-99AA47DF2663}" destId="{6B240A95-3531-4855-95F7-7F42015EB6E8}" srcOrd="0" destOrd="0" presId="urn:microsoft.com/office/officeart/2005/8/layout/hierarchy4"/>
    <dgm:cxn modelId="{9103E211-4B4A-4AC8-A8B0-837E0D35EC98}" srcId="{2953606B-7636-4CBA-BB99-B2229485E5FA}" destId="{DE3FD687-FBEF-4301-B193-92481DBF2AF2}" srcOrd="3" destOrd="0" parTransId="{37C34E2F-7284-447B-9157-7BC0AD741953}" sibTransId="{4AF6C352-56BC-47B5-8E99-14DE7A54FE9C}"/>
    <dgm:cxn modelId="{17C42C16-98FC-418A-A269-BDAB8C22E23B}" srcId="{2953606B-7636-4CBA-BB99-B2229485E5FA}" destId="{8AE101F1-0B6B-4AC6-AB18-2B1AB00C5642}" srcOrd="1" destOrd="0" parTransId="{C841B818-AB86-40FD-808B-9CE15B87346F}" sibTransId="{A60A82A0-8E61-415F-982A-6409CBE5A391}"/>
    <dgm:cxn modelId="{A47E5F1A-B5AB-4052-AB7D-E1338FD0A786}" srcId="{C43B1118-531E-46DF-B25D-9D86A1BADED5}" destId="{0908F867-1516-41D7-A637-C74CA7F507D9}" srcOrd="1" destOrd="0" parTransId="{17E803CC-E465-4E04-AB9B-FA06AFED0A0F}" sibTransId="{5BAFB0A6-5D51-4351-814F-2A3759321183}"/>
    <dgm:cxn modelId="{0FC8D11C-0725-4569-A36D-3ED026AC2193}" type="presOf" srcId="{50631AD5-F87B-4EC7-8729-5CC452FF715C}" destId="{2BA9B58F-45F2-4521-AB2F-8989BFAEF9D2}" srcOrd="0" destOrd="0" presId="urn:microsoft.com/office/officeart/2005/8/layout/hierarchy4"/>
    <dgm:cxn modelId="{8F7C0D1E-26BD-491E-AE71-0AA7EAA922D4}" srcId="{6850EDEA-E3FD-4146-ABA5-C7E48C410A72}" destId="{1F487982-9406-4D94-8A8F-FD61823C098E}" srcOrd="3" destOrd="0" parTransId="{9030D741-F849-408F-BE3D-AE31B1576C4F}" sibTransId="{4E4867A5-D5CB-4663-8A9F-048265362D4B}"/>
    <dgm:cxn modelId="{A9676924-AA5B-4C5C-ABE1-B07694708E77}" type="presOf" srcId="{7005FFC8-D1B4-4CC6-8B1D-707F051B8BB1}" destId="{EFD6424B-1AC1-4708-849F-C3B57D9A2C31}" srcOrd="0" destOrd="0" presId="urn:microsoft.com/office/officeart/2005/8/layout/hierarchy4"/>
    <dgm:cxn modelId="{5534B425-E101-40C2-8793-EEB05EF5C375}" type="presOf" srcId="{0908F867-1516-41D7-A637-C74CA7F507D9}" destId="{41C3EB36-5023-42E9-BFE3-DC734629683C}" srcOrd="0" destOrd="0" presId="urn:microsoft.com/office/officeart/2005/8/layout/hierarchy4"/>
    <dgm:cxn modelId="{6A9BE926-5C68-429C-B804-71520ED2459D}" srcId="{6850EDEA-E3FD-4146-ABA5-C7E48C410A72}" destId="{FC2B0E19-F686-49F1-AB6C-021AFC9CA973}" srcOrd="1" destOrd="0" parTransId="{390C3C40-20E2-4BD0-BF47-CB6139C10C9A}" sibTransId="{A7A6A363-6877-4262-B22E-63450C566EAD}"/>
    <dgm:cxn modelId="{4C1E5B2D-6DA8-49EA-8883-DBA948BA97C6}" type="presOf" srcId="{6850EDEA-E3FD-4146-ABA5-C7E48C410A72}" destId="{C1CB070B-FD97-44C1-852B-3DF803DD40FA}" srcOrd="0" destOrd="0" presId="urn:microsoft.com/office/officeart/2005/8/layout/hierarchy4"/>
    <dgm:cxn modelId="{7C8AA233-6C94-4049-9E3E-04AE9A87F20C}" srcId="{E49DB850-D94B-4D24-BA7F-3A5B92E7F519}" destId="{0105FF60-A81E-4482-A76E-F5B653011162}" srcOrd="0" destOrd="0" parTransId="{5CB2633C-5407-4AD7-A9C3-4288F03C4D69}" sibTransId="{5844FF08-5654-45EC-9A2D-FCF6EFBB7C04}"/>
    <dgm:cxn modelId="{F841363B-8465-4551-AE8A-73354B4E47C9}" srcId="{6915758B-4C65-43DC-8E56-99AA47DF2663}" destId="{C4251E33-9855-4861-94F9-C53F9E07FC3B}" srcOrd="0" destOrd="0" parTransId="{9311DF91-FC3D-494B-A43D-81B5F0FACED2}" sibTransId="{DD82A71F-D29D-458F-BAB7-51FC96B7B200}"/>
    <dgm:cxn modelId="{E2C5153C-CDE7-47A5-BB03-E0B6D532B2A2}" type="presOf" srcId="{E0A83BA3-95DD-4502-A979-841402895661}" destId="{A6D48B51-6AF3-485C-B9F6-A0D13389D6A0}" srcOrd="0" destOrd="0" presId="urn:microsoft.com/office/officeart/2005/8/layout/hierarchy4"/>
    <dgm:cxn modelId="{CBDF7A3E-1BB1-4E2B-BF55-F4BAC127ECAE}" type="presOf" srcId="{BFACADD1-9ED7-445F-B957-AAC5CA193991}" destId="{50A4EEB9-FCF8-4134-94B7-0AEF1C92A6E4}" srcOrd="0" destOrd="0" presId="urn:microsoft.com/office/officeart/2005/8/layout/hierarchy4"/>
    <dgm:cxn modelId="{ACE8545B-E37F-4743-BA13-0D33D2060F34}" type="presOf" srcId="{2953606B-7636-4CBA-BB99-B2229485E5FA}" destId="{E95BCC40-8465-42D2-94DF-25793E70BD06}" srcOrd="0" destOrd="0" presId="urn:microsoft.com/office/officeart/2005/8/layout/hierarchy4"/>
    <dgm:cxn modelId="{235DAB5B-D6AF-4F53-8119-463150402302}" srcId="{3CA3054B-E51D-4D4D-84D5-16380167837E}" destId="{7005FFC8-D1B4-4CC6-8B1D-707F051B8BB1}" srcOrd="0" destOrd="0" parTransId="{1A744EC7-4D26-4648-B074-1A8A798A300B}" sibTransId="{B2B00814-0FB7-4E2D-9E28-7A47CB991841}"/>
    <dgm:cxn modelId="{E2684F62-516D-4F93-919F-D650753AA750}" type="presOf" srcId="{14B0B8D2-9233-4DFD-B7E9-5090BD89114E}" destId="{21674D1C-034E-4CEE-96BE-7F0536099DA2}" srcOrd="0" destOrd="0" presId="urn:microsoft.com/office/officeart/2005/8/layout/hierarchy4"/>
    <dgm:cxn modelId="{3FBCFF46-B028-4981-AA9E-C1BA6D4FA25B}" type="presOf" srcId="{31F403AC-EFBB-42A0-AD60-2FF613D3C61D}" destId="{AED6A545-B229-4007-8323-0F03EE14C000}" srcOrd="0" destOrd="0" presId="urn:microsoft.com/office/officeart/2005/8/layout/hierarchy4"/>
    <dgm:cxn modelId="{2A3D8A69-FCE4-46F5-9E8B-1069F9580AC0}" srcId="{C43B1118-531E-46DF-B25D-9D86A1BADED5}" destId="{6850EDEA-E3FD-4146-ABA5-C7E48C410A72}" srcOrd="5" destOrd="0" parTransId="{084E9BA9-CCF5-4B8F-8206-FAABC7C4EE1A}" sibTransId="{82A87224-E37F-4B8E-B529-A50DFF1683E2}"/>
    <dgm:cxn modelId="{8098C969-D744-4856-AC07-4E2E43FB32F5}" type="presOf" srcId="{31B0A63B-9E92-4BC0-9610-635AC6C4C52B}" destId="{48137DAA-679B-40C7-B8CD-1154370CCB3E}" srcOrd="0" destOrd="0" presId="urn:microsoft.com/office/officeart/2005/8/layout/hierarchy4"/>
    <dgm:cxn modelId="{9B85346B-CD70-4EF4-A22D-97EC7AA3CEB3}" srcId="{6915758B-4C65-43DC-8E56-99AA47DF2663}" destId="{31F403AC-EFBB-42A0-AD60-2FF613D3C61D}" srcOrd="3" destOrd="0" parTransId="{AFE5533E-CE4B-4237-9E5C-ADB47B419A65}" sibTransId="{A673E5F2-E8DA-4DB9-9A61-FC644ED9A66C}"/>
    <dgm:cxn modelId="{15158D6C-C9BF-4B42-9B76-9327C30B5D94}" type="presOf" srcId="{28E55EEC-ABC8-4AAF-B8B1-148908BCC088}" destId="{0ABA3EC5-894C-4CC5-8733-218B10B93253}" srcOrd="0" destOrd="0" presId="urn:microsoft.com/office/officeart/2005/8/layout/hierarchy4"/>
    <dgm:cxn modelId="{21E6FA6C-671E-4A81-A401-E4E9307612D8}" type="presOf" srcId="{259A322B-C207-4728-8DC5-0DFA5014AE62}" destId="{BCD367BC-0371-44F5-BBD3-77626A8B9EF5}" srcOrd="0" destOrd="0" presId="urn:microsoft.com/office/officeart/2005/8/layout/hierarchy4"/>
    <dgm:cxn modelId="{214C426F-7E69-45E5-8DD1-7C8C3273BD59}" type="presOf" srcId="{0105FF60-A81E-4482-A76E-F5B653011162}" destId="{52375933-8D8D-4ABE-8FF1-D9FFCC515B6A}" srcOrd="0" destOrd="0" presId="urn:microsoft.com/office/officeart/2005/8/layout/hierarchy4"/>
    <dgm:cxn modelId="{A3B5874F-B1CD-427E-B86F-06BA4277B916}" type="presOf" srcId="{28DE5AF4-E3A1-47E4-9554-891D3EC5DAE3}" destId="{DF9EAFE1-247B-4B1B-8F9E-FA6E2FB290FC}" srcOrd="0" destOrd="0" presId="urn:microsoft.com/office/officeart/2005/8/layout/hierarchy4"/>
    <dgm:cxn modelId="{C33F4270-D5B2-4E0E-9A7D-EE48E83F5B4F}" srcId="{C43B1118-531E-46DF-B25D-9D86A1BADED5}" destId="{B13FE4CE-3EEC-4CF3-934A-A4C1F5465F0E}" srcOrd="7" destOrd="0" parTransId="{B910BAB0-8029-4C35-AFFD-698195BD0AA9}" sibTransId="{34B9E5AE-A005-4909-A743-315331DAC97D}"/>
    <dgm:cxn modelId="{D407C352-919B-4073-A9F5-E046690719D8}" type="presOf" srcId="{B48630B5-87F3-45AC-AE60-9BBD822C139D}" destId="{2E049D7A-CF61-4C33-BCD8-2E245EF3AE90}" srcOrd="0" destOrd="0" presId="urn:microsoft.com/office/officeart/2005/8/layout/hierarchy4"/>
    <dgm:cxn modelId="{E5D54373-17A3-4C66-9915-EBEDECB1B8F9}" srcId="{6850EDEA-E3FD-4146-ABA5-C7E48C410A72}" destId="{E0D7E2C7-B130-4E70-9477-782EE6265C22}" srcOrd="2" destOrd="0" parTransId="{9A82A34F-5244-4DEE-9D88-AC60AC5421EA}" sibTransId="{0AA65309-F0D8-465F-A7F3-C73B5146C2EF}"/>
    <dgm:cxn modelId="{C7E37353-14FA-4E3D-A395-7B7F9AEBAB56}" type="presOf" srcId="{B13FE4CE-3EEC-4CF3-934A-A4C1F5465F0E}" destId="{C70429C1-7F60-4B26-8649-1C9FCAB29974}" srcOrd="0" destOrd="0" presId="urn:microsoft.com/office/officeart/2005/8/layout/hierarchy4"/>
    <dgm:cxn modelId="{ADF5A475-4D41-49A1-AAF8-CBACF6EA1F13}" type="presOf" srcId="{DFC94B8E-4BA5-4AA6-997A-64DCCAE6840A}" destId="{2CF8291C-9B4F-4352-A7B6-34CCE6B6BE17}" srcOrd="0" destOrd="0" presId="urn:microsoft.com/office/officeart/2005/8/layout/hierarchy4"/>
    <dgm:cxn modelId="{DDBCCE75-A96D-4084-8486-DD25272BD6D3}" srcId="{2953606B-7636-4CBA-BB99-B2229485E5FA}" destId="{E5DE1102-7B2C-451C-9AB7-D2875D3B7BE0}" srcOrd="2" destOrd="0" parTransId="{5D169EE8-5E28-4F62-BF87-1D2915B1713C}" sibTransId="{96380A5D-34D3-45A1-90BE-0ED2B64D1F16}"/>
    <dgm:cxn modelId="{E89B2778-3A9E-4F57-B8D6-6F4596DCCF8A}" srcId="{A9BA2291-AC38-464B-B745-48B265A44C03}" destId="{E8422DD5-A035-4CD2-A5D9-2421F522ACF0}" srcOrd="1" destOrd="0" parTransId="{266E7543-2497-4218-B9CD-8A91706D86F2}" sibTransId="{B95B387C-D0AF-47B4-B415-82E88895D77F}"/>
    <dgm:cxn modelId="{52ADDC78-8311-4598-8798-CEFD77ECBE1F}" type="presOf" srcId="{EA7FAB09-DE9F-4EF2-9948-D56933CBD616}" destId="{47279968-74AD-4447-B2B1-826C19DFDB5D}" srcOrd="0" destOrd="0" presId="urn:microsoft.com/office/officeart/2005/8/layout/hierarchy4"/>
    <dgm:cxn modelId="{9BF66A79-B426-428B-8FBC-FEBD0A70B68B}" srcId="{28E55EEC-ABC8-4AAF-B8B1-148908BCC088}" destId="{C43B1118-531E-46DF-B25D-9D86A1BADED5}" srcOrd="0" destOrd="0" parTransId="{22272EAD-4540-44DC-9FFD-0F26D7C93650}" sibTransId="{54D3705E-E4F6-47C8-BF29-61CB3B783F38}"/>
    <dgm:cxn modelId="{8FCDC57A-697C-45A5-865A-9A6E5C70E722}" srcId="{E49DB850-D94B-4D24-BA7F-3A5B92E7F519}" destId="{C68CE385-4D53-406F-BE73-DEABD9FCC6C8}" srcOrd="1" destOrd="0" parTransId="{848C0DAF-C498-4041-A2B2-9BF68DC6E623}" sibTransId="{387BB4EF-C3D0-486C-8DF3-3733282F3027}"/>
    <dgm:cxn modelId="{5361EA7C-2B3C-4252-866F-FD5891FBF2EE}" type="presOf" srcId="{C4251E33-9855-4861-94F9-C53F9E07FC3B}" destId="{4E6BDC53-876F-427B-A2EF-FCF1049BCF6F}" srcOrd="0" destOrd="0" presId="urn:microsoft.com/office/officeart/2005/8/layout/hierarchy4"/>
    <dgm:cxn modelId="{3A17807D-852F-4705-9ACC-3B1A197C9C17}" srcId="{C43B1118-531E-46DF-B25D-9D86A1BADED5}" destId="{6915758B-4C65-43DC-8E56-99AA47DF2663}" srcOrd="6" destOrd="0" parTransId="{3D1FDF19-D50E-4DCB-9447-B81BF327ECEB}" sibTransId="{3159BD11-9A03-46DB-BCCB-1EA0923D9930}"/>
    <dgm:cxn modelId="{5B8CB385-0A8A-430F-B02F-E560DCCC5A07}" type="presOf" srcId="{C43B1118-531E-46DF-B25D-9D86A1BADED5}" destId="{18C4E90C-BE2C-4C87-BFA9-C04BC4F8277A}" srcOrd="0" destOrd="0" presId="urn:microsoft.com/office/officeart/2005/8/layout/hierarchy4"/>
    <dgm:cxn modelId="{3E8D9A86-1202-4CCF-943A-A91A7ADCB368}" type="presOf" srcId="{E8422DD5-A035-4CD2-A5D9-2421F522ACF0}" destId="{E14EAB2C-FEE5-446B-BA95-AB92427CE4BD}" srcOrd="0" destOrd="0" presId="urn:microsoft.com/office/officeart/2005/8/layout/hierarchy4"/>
    <dgm:cxn modelId="{CE6F9F86-0BEB-4FAA-9C4D-14EFB511AD86}" srcId="{C43B1118-531E-46DF-B25D-9D86A1BADED5}" destId="{E49DB850-D94B-4D24-BA7F-3A5B92E7F519}" srcOrd="3" destOrd="0" parTransId="{DFD6A943-C6F0-4BEC-9D35-0C992A4E428E}" sibTransId="{D2C87D54-B317-41FC-B280-42A2A15A2D5C}"/>
    <dgm:cxn modelId="{40B9D886-B103-4E23-8976-5421B3F8C3AA}" srcId="{2953606B-7636-4CBA-BB99-B2229485E5FA}" destId="{D1AAE264-9DE0-4D11-BB46-E92BE8488B95}" srcOrd="4" destOrd="0" parTransId="{CDA628C1-92B9-4657-9C84-A352D7B5E723}" sibTransId="{B0C62341-C6C4-4656-9DB8-13F14903D953}"/>
    <dgm:cxn modelId="{4AE94287-ED74-4AF2-B93C-D5D6CB49FD6E}" type="presOf" srcId="{E49DB850-D94B-4D24-BA7F-3A5B92E7F519}" destId="{F2DDD620-10D4-4F49-BE7E-726A0DA0401B}" srcOrd="0" destOrd="0" presId="urn:microsoft.com/office/officeart/2005/8/layout/hierarchy4"/>
    <dgm:cxn modelId="{970E9589-20AB-4817-87E2-D38AAF5B599C}" type="presOf" srcId="{DC72E9A0-FFFE-4A56-A1D0-1C0F25B44441}" destId="{BFB8A34C-39C6-4459-A186-2F6574E5C545}" srcOrd="0" destOrd="0" presId="urn:microsoft.com/office/officeart/2005/8/layout/hierarchy4"/>
    <dgm:cxn modelId="{ABBD0591-C8C3-4470-8DF4-79D6E0AAE1F9}" srcId="{0908F867-1516-41D7-A637-C74CA7F507D9}" destId="{725FE22F-4164-445F-B8BC-E7EC4F8791FD}" srcOrd="3" destOrd="0" parTransId="{ABA20EB5-477C-4EB9-9A60-D0882B34CB60}" sibTransId="{31D09C4C-C7C7-4C9E-A113-06887F2C3870}"/>
    <dgm:cxn modelId="{2BFE1C94-F07A-45D1-ADC1-9469D48EEB8C}" type="presOf" srcId="{1F487982-9406-4D94-8A8F-FD61823C098E}" destId="{76B0349D-1B8C-45AC-81EA-AECEEAE5F92B}" srcOrd="0" destOrd="0" presId="urn:microsoft.com/office/officeart/2005/8/layout/hierarchy4"/>
    <dgm:cxn modelId="{B1B27599-F6D2-416B-8759-3E2DDF032852}" srcId="{14B0B8D2-9233-4DFD-B7E9-5090BD89114E}" destId="{BFACADD1-9ED7-445F-B957-AAC5CA193991}" srcOrd="1" destOrd="0" parTransId="{D4903A71-2A15-47D3-A74E-E77D652808A8}" sibTransId="{E94100B9-EF2A-4015-A20C-373C4D1CCB3C}"/>
    <dgm:cxn modelId="{300F2B9A-CAD1-42CD-B9DC-C289815F1E11}" type="presOf" srcId="{725FE22F-4164-445F-B8BC-E7EC4F8791FD}" destId="{27F6145B-F94B-46DB-9324-AC0E0DF6024E}" srcOrd="0" destOrd="0" presId="urn:microsoft.com/office/officeart/2005/8/layout/hierarchy4"/>
    <dgm:cxn modelId="{3729609E-50C6-42E4-84B2-17DAA4E25062}" srcId="{6915758B-4C65-43DC-8E56-99AA47DF2663}" destId="{28DE5AF4-E3A1-47E4-9554-891D3EC5DAE3}" srcOrd="1" destOrd="0" parTransId="{8005016D-E90B-4027-9308-FCD42F053A60}" sibTransId="{F352F92C-47C1-4053-A600-9EB052AF3C89}"/>
    <dgm:cxn modelId="{D4A3AC9F-EC19-45DA-B152-576DC2E47145}" type="presOf" srcId="{5236C27A-A217-4842-9577-2506CD2FD62F}" destId="{64B8939A-52CE-4154-9411-4F8397495ECA}" srcOrd="0" destOrd="0" presId="urn:microsoft.com/office/officeart/2005/8/layout/hierarchy4"/>
    <dgm:cxn modelId="{4B5A05A0-A91E-461B-A3AB-E83F20ED48AE}" srcId="{B13FE4CE-3EEC-4CF3-934A-A4C1F5465F0E}" destId="{E0A83BA3-95DD-4502-A979-841402895661}" srcOrd="0" destOrd="0" parTransId="{F50F9A42-1A36-4C09-AA69-DE4775B7386C}" sibTransId="{4BF21743-593C-4CD3-8BF7-93CED0843391}"/>
    <dgm:cxn modelId="{A47CA7A3-325E-4375-B627-C2F2EA2D235B}" type="presOf" srcId="{781478E3-E6C0-4AC3-94DE-262BEAC029B7}" destId="{71F5207F-D126-49E1-8AF9-7ED489AB4D2E}" srcOrd="0" destOrd="0" presId="urn:microsoft.com/office/officeart/2005/8/layout/hierarchy4"/>
    <dgm:cxn modelId="{3D9435A7-EE1B-4836-9031-CF9E56597D41}" type="presOf" srcId="{C68CE385-4D53-406F-BE73-DEABD9FCC6C8}" destId="{47BC82DD-3A51-49FA-93A5-C7B9AE1BAB6F}" srcOrd="0" destOrd="0" presId="urn:microsoft.com/office/officeart/2005/8/layout/hierarchy4"/>
    <dgm:cxn modelId="{5C3947A7-4234-4924-9160-BF3F63B16349}" type="presOf" srcId="{DE3FD687-FBEF-4301-B193-92481DBF2AF2}" destId="{8617CE93-8C3F-42B6-8C72-61BB3386735B}" srcOrd="0" destOrd="0" presId="urn:microsoft.com/office/officeart/2005/8/layout/hierarchy4"/>
    <dgm:cxn modelId="{433453B0-07B1-4EEA-AECB-059F38A1BA41}" srcId="{2953606B-7636-4CBA-BB99-B2229485E5FA}" destId="{5236C27A-A217-4842-9577-2506CD2FD62F}" srcOrd="0" destOrd="0" parTransId="{D2BDF5A1-CBB4-47C6-B8CA-6FC869140510}" sibTransId="{41AEA73C-1B69-4CEA-B883-0D7CCD7DE99B}"/>
    <dgm:cxn modelId="{02161CB1-A763-4D8A-BA7C-ED5C2FEC8CDD}" srcId="{0908F867-1516-41D7-A637-C74CA7F507D9}" destId="{30B12729-C948-4055-AF87-CC7AA081DFF6}" srcOrd="2" destOrd="0" parTransId="{45CB82D4-C628-498E-80C1-9CD6682FB628}" sibTransId="{8D695504-3EEB-462C-9FC6-EB2A816C1ECA}"/>
    <dgm:cxn modelId="{44BF3EB3-4677-4279-89FC-7119C8A5E0EC}" srcId="{3CA3054B-E51D-4D4D-84D5-16380167837E}" destId="{50631AD5-F87B-4EC7-8729-5CC452FF715C}" srcOrd="2" destOrd="0" parTransId="{766319B8-62B1-4C1D-BEEA-FB4774AD7FD1}" sibTransId="{5E1C8E53-FAC1-4AEC-91C6-BD673969ABDC}"/>
    <dgm:cxn modelId="{6345A3B5-35A8-4298-8C2D-00EFCE09EA2E}" srcId="{6850EDEA-E3FD-4146-ABA5-C7E48C410A72}" destId="{DFC94B8E-4BA5-4AA6-997A-64DCCAE6840A}" srcOrd="0" destOrd="0" parTransId="{1F48102F-09D5-4093-AA88-64332FA99153}" sibTransId="{AE919FBD-E448-4476-B3EE-3005D893219E}"/>
    <dgm:cxn modelId="{33B293BB-B093-4751-8125-28009C354469}" type="presOf" srcId="{A9BA2291-AC38-464B-B745-48B265A44C03}" destId="{B1FF07CE-EACC-453F-B5A5-DEBE343C225A}" srcOrd="0" destOrd="0" presId="urn:microsoft.com/office/officeart/2005/8/layout/hierarchy4"/>
    <dgm:cxn modelId="{5C3932C2-CF2A-44A8-B1D9-C159DD97ED85}" type="presOf" srcId="{8AE101F1-0B6B-4AC6-AB18-2B1AB00C5642}" destId="{657D70A7-D8D5-44F6-9875-B3B76ACDBAB6}" srcOrd="0" destOrd="0" presId="urn:microsoft.com/office/officeart/2005/8/layout/hierarchy4"/>
    <dgm:cxn modelId="{57B1E9CD-C13C-483B-BBE0-E9A0360A250F}" type="presOf" srcId="{E5DE1102-7B2C-451C-9AB7-D2875D3B7BE0}" destId="{62970435-095D-4FE9-8AA3-4935C8EFC1BB}" srcOrd="0" destOrd="0" presId="urn:microsoft.com/office/officeart/2005/8/layout/hierarchy4"/>
    <dgm:cxn modelId="{552CDBCF-8CFB-4F8F-BD08-972553E495BC}" srcId="{0908F867-1516-41D7-A637-C74CA7F507D9}" destId="{31B0A63B-9E92-4BC0-9610-635AC6C4C52B}" srcOrd="0" destOrd="0" parTransId="{166687CF-72D3-48D4-BC28-D4C452FA8CB0}" sibTransId="{9392C3F5-EF20-4F90-8E32-F70E59AEA6B4}"/>
    <dgm:cxn modelId="{1B2CE9CF-5724-4623-A5A8-AF420C08D373}" srcId="{C43B1118-531E-46DF-B25D-9D86A1BADED5}" destId="{A9BA2291-AC38-464B-B745-48B265A44C03}" srcOrd="0" destOrd="0" parTransId="{905F7EE6-C1A7-4550-9E72-DAE274512C09}" sibTransId="{44AFD487-B736-4AB5-9DDA-439A259DBE4D}"/>
    <dgm:cxn modelId="{139A46D0-43D7-485C-B23D-709C5A6B7120}" srcId="{14B0B8D2-9233-4DFD-B7E9-5090BD89114E}" destId="{A3129C9F-15F7-4A73-8EA4-920A6D2B43C2}" srcOrd="2" destOrd="0" parTransId="{D000B13F-DC3C-400B-8B84-B4250C631164}" sibTransId="{AC3BA8C2-74C1-428E-9DCD-90B71AC443FC}"/>
    <dgm:cxn modelId="{C29011D1-A7E7-4DFA-B1E9-61F1C78AA1BA}" srcId="{6915758B-4C65-43DC-8E56-99AA47DF2663}" destId="{B48630B5-87F3-45AC-AE60-9BBD822C139D}" srcOrd="2" destOrd="0" parTransId="{C3212737-4A8F-4132-9957-35F5CFF4C7E0}" sibTransId="{A28DEB3D-B02D-4839-9B46-E7BF37777A1D}"/>
    <dgm:cxn modelId="{6B6C8ED1-0678-4D83-B181-6E00DBE219FE}" type="presOf" srcId="{A3129C9F-15F7-4A73-8EA4-920A6D2B43C2}" destId="{72B42F9B-3546-47CD-94F1-048F97B3075C}" srcOrd="0" destOrd="0" presId="urn:microsoft.com/office/officeart/2005/8/layout/hierarchy4"/>
    <dgm:cxn modelId="{7B01EAD4-9C46-4171-A622-3C7480FA7C9A}" type="presOf" srcId="{17DA8430-195F-42AC-A212-0492C62E1BE6}" destId="{4B38CE2F-0C4E-4BA1-9BE0-75D050A0444C}" srcOrd="0" destOrd="0" presId="urn:microsoft.com/office/officeart/2005/8/layout/hierarchy4"/>
    <dgm:cxn modelId="{B247D1D6-FC38-464A-9F7E-A992923B8BFA}" srcId="{14B0B8D2-9233-4DFD-B7E9-5090BD89114E}" destId="{17DA8430-195F-42AC-A212-0492C62E1BE6}" srcOrd="0" destOrd="0" parTransId="{A1FC17DD-B3B6-45BF-9D6E-2C993C02D3F2}" sibTransId="{8C0D6832-DADE-4202-A42F-70A8B6F354D9}"/>
    <dgm:cxn modelId="{494171DE-AFC5-44A4-9441-88A81ED19C85}" type="presOf" srcId="{FC2B0E19-F686-49F1-AB6C-021AFC9CA973}" destId="{4A085E9F-297F-4D09-A573-E9E3E0030417}" srcOrd="0" destOrd="0" presId="urn:microsoft.com/office/officeart/2005/8/layout/hierarchy4"/>
    <dgm:cxn modelId="{9683DAEA-1792-4E97-ADA3-76D21A713F7D}" srcId="{3CA3054B-E51D-4D4D-84D5-16380167837E}" destId="{781478E3-E6C0-4AC3-94DE-262BEAC029B7}" srcOrd="1" destOrd="0" parTransId="{C645AC0D-DC16-4D05-82ED-F4145FCA6E74}" sibTransId="{745D2391-3F4D-4046-95FD-5A4B62A38EEE}"/>
    <dgm:cxn modelId="{7280E6F3-B335-4696-A770-F270363EAF84}" srcId="{0908F867-1516-41D7-A637-C74CA7F507D9}" destId="{DC72E9A0-FFFE-4A56-A1D0-1C0F25B44441}" srcOrd="1" destOrd="0" parTransId="{ABFB55CC-2844-414D-86B8-1573775FD1C4}" sibTransId="{6E135DC5-61BA-4F51-A30D-4E2E8195675D}"/>
    <dgm:cxn modelId="{8CB63BF5-E4A5-4AF8-80CD-4FC69C4A7837}" srcId="{A9BA2291-AC38-464B-B745-48B265A44C03}" destId="{EA7FAB09-DE9F-4EF2-9948-D56933CBD616}" srcOrd="0" destOrd="0" parTransId="{FB906166-3456-436D-B6E8-07DB15E6EB3D}" sibTransId="{0C4DD758-B44E-4228-9721-B9C7B1246848}"/>
    <dgm:cxn modelId="{E3AA8CF6-DB26-4C38-8A8C-170A8B439FD2}" type="presOf" srcId="{E0D7E2C7-B130-4E70-9477-782EE6265C22}" destId="{827DC35A-46D3-45CE-BF0B-9DAB3CD547AA}" srcOrd="0" destOrd="0" presId="urn:microsoft.com/office/officeart/2005/8/layout/hierarchy4"/>
    <dgm:cxn modelId="{11A926F7-FFF2-4C0D-A184-5502E16CA649}" srcId="{C43B1118-531E-46DF-B25D-9D86A1BADED5}" destId="{14B0B8D2-9233-4DFD-B7E9-5090BD89114E}" srcOrd="4" destOrd="0" parTransId="{F61D20DD-E889-4212-93C3-E74F036E072D}" sibTransId="{29BCE85E-19E3-4069-AB09-190C302E8966}"/>
    <dgm:cxn modelId="{5CE689F9-4BEC-4E00-899A-C2FF34B2DD31}" type="presOf" srcId="{3CA3054B-E51D-4D4D-84D5-16380167837E}" destId="{5DBD2730-9FF3-4436-93E1-55B63E32F70C}" srcOrd="0" destOrd="0" presId="urn:microsoft.com/office/officeart/2005/8/layout/hierarchy4"/>
    <dgm:cxn modelId="{76D36EFF-51A3-487B-8DFA-735795D320E5}" type="presOf" srcId="{D1AAE264-9DE0-4D11-BB46-E92BE8488B95}" destId="{DFD831DF-649A-4FE8-BF76-1C707D7C9429}" srcOrd="0" destOrd="0" presId="urn:microsoft.com/office/officeart/2005/8/layout/hierarchy4"/>
    <dgm:cxn modelId="{13A392FF-02EA-418A-A4F0-3789305F0A19}" type="presOf" srcId="{30B12729-C948-4055-AF87-CC7AA081DFF6}" destId="{BA5FE3F9-9C5E-4AB0-BF17-E32F4485CACF}" srcOrd="0" destOrd="0" presId="urn:microsoft.com/office/officeart/2005/8/layout/hierarchy4"/>
    <dgm:cxn modelId="{05C29601-E794-4CE8-B30D-7D6E2FEE9A48}" type="presParOf" srcId="{0ABA3EC5-894C-4CC5-8733-218B10B93253}" destId="{3609FF47-D226-4704-AE4D-8C61FA4983B3}" srcOrd="0" destOrd="0" presId="urn:microsoft.com/office/officeart/2005/8/layout/hierarchy4"/>
    <dgm:cxn modelId="{65932475-C4A8-4096-B1E6-1A60227C359B}" type="presParOf" srcId="{3609FF47-D226-4704-AE4D-8C61FA4983B3}" destId="{18C4E90C-BE2C-4C87-BFA9-C04BC4F8277A}" srcOrd="0" destOrd="0" presId="urn:microsoft.com/office/officeart/2005/8/layout/hierarchy4"/>
    <dgm:cxn modelId="{27453C97-7A0B-4A36-A26F-4F3210FC7F13}" type="presParOf" srcId="{3609FF47-D226-4704-AE4D-8C61FA4983B3}" destId="{82090E4D-ED5A-4C5C-B1FB-02C500F27E20}" srcOrd="1" destOrd="0" presId="urn:microsoft.com/office/officeart/2005/8/layout/hierarchy4"/>
    <dgm:cxn modelId="{78FD8E95-309C-499E-9AEF-27BDCB220E8F}" type="presParOf" srcId="{3609FF47-D226-4704-AE4D-8C61FA4983B3}" destId="{824008DE-E220-4FB6-BCEF-9AABC8C9F9EA}" srcOrd="2" destOrd="0" presId="urn:microsoft.com/office/officeart/2005/8/layout/hierarchy4"/>
    <dgm:cxn modelId="{ABEE3107-E2A1-40F7-B660-2EAB16EB4D1F}" type="presParOf" srcId="{824008DE-E220-4FB6-BCEF-9AABC8C9F9EA}" destId="{8BE7177D-3580-42C2-9B87-3DE0B866D8B2}" srcOrd="0" destOrd="0" presId="urn:microsoft.com/office/officeart/2005/8/layout/hierarchy4"/>
    <dgm:cxn modelId="{B5D4B3C6-7E77-4A59-91F6-5BFFAE0D6BED}" type="presParOf" srcId="{8BE7177D-3580-42C2-9B87-3DE0B866D8B2}" destId="{B1FF07CE-EACC-453F-B5A5-DEBE343C225A}" srcOrd="0" destOrd="0" presId="urn:microsoft.com/office/officeart/2005/8/layout/hierarchy4"/>
    <dgm:cxn modelId="{107ECA99-BC6C-4DFB-94F4-21E717BD29E8}" type="presParOf" srcId="{8BE7177D-3580-42C2-9B87-3DE0B866D8B2}" destId="{92842E80-BD48-4142-8413-7DAAC823BCFE}" srcOrd="1" destOrd="0" presId="urn:microsoft.com/office/officeart/2005/8/layout/hierarchy4"/>
    <dgm:cxn modelId="{8C6A6D00-0693-4487-BE21-B3104AFE4787}" type="presParOf" srcId="{8BE7177D-3580-42C2-9B87-3DE0B866D8B2}" destId="{4C63AAC5-A9F3-4077-83C1-183CE2A68CE5}" srcOrd="2" destOrd="0" presId="urn:microsoft.com/office/officeart/2005/8/layout/hierarchy4"/>
    <dgm:cxn modelId="{726552EF-05DA-4297-A141-C4A6BD69F72E}" type="presParOf" srcId="{4C63AAC5-A9F3-4077-83C1-183CE2A68CE5}" destId="{61EF259B-FF6C-4D7B-A337-FCD99C428A6A}" srcOrd="0" destOrd="0" presId="urn:microsoft.com/office/officeart/2005/8/layout/hierarchy4"/>
    <dgm:cxn modelId="{AF25E258-0265-40BF-B417-9D5ADFFCCD93}" type="presParOf" srcId="{61EF259B-FF6C-4D7B-A337-FCD99C428A6A}" destId="{47279968-74AD-4447-B2B1-826C19DFDB5D}" srcOrd="0" destOrd="0" presId="urn:microsoft.com/office/officeart/2005/8/layout/hierarchy4"/>
    <dgm:cxn modelId="{0D6A69B9-4876-4496-8AE8-CFA2E0AF436D}" type="presParOf" srcId="{61EF259B-FF6C-4D7B-A337-FCD99C428A6A}" destId="{0CBB7901-2236-4703-92D7-47C4F6F48946}" srcOrd="1" destOrd="0" presId="urn:microsoft.com/office/officeart/2005/8/layout/hierarchy4"/>
    <dgm:cxn modelId="{E9AEA400-3098-4A49-86D3-E2B2AB2F6634}" type="presParOf" srcId="{4C63AAC5-A9F3-4077-83C1-183CE2A68CE5}" destId="{9582ED0C-FD52-498D-976C-E959389429BC}" srcOrd="1" destOrd="0" presId="urn:microsoft.com/office/officeart/2005/8/layout/hierarchy4"/>
    <dgm:cxn modelId="{0C188F2D-4060-41D2-B79C-FFF60BBC2D81}" type="presParOf" srcId="{4C63AAC5-A9F3-4077-83C1-183CE2A68CE5}" destId="{B8F6F038-3038-4FEC-8BA1-316BF88493B1}" srcOrd="2" destOrd="0" presId="urn:microsoft.com/office/officeart/2005/8/layout/hierarchy4"/>
    <dgm:cxn modelId="{33B3590C-F413-477D-9474-782EADEB3916}" type="presParOf" srcId="{B8F6F038-3038-4FEC-8BA1-316BF88493B1}" destId="{E14EAB2C-FEE5-446B-BA95-AB92427CE4BD}" srcOrd="0" destOrd="0" presId="urn:microsoft.com/office/officeart/2005/8/layout/hierarchy4"/>
    <dgm:cxn modelId="{B357B3D8-0177-492F-AD8A-67434959F542}" type="presParOf" srcId="{B8F6F038-3038-4FEC-8BA1-316BF88493B1}" destId="{3838BDB7-C20C-4D2E-92B3-430BAAE396EF}" srcOrd="1" destOrd="0" presId="urn:microsoft.com/office/officeart/2005/8/layout/hierarchy4"/>
    <dgm:cxn modelId="{5EA47313-36BE-4BE3-A2FF-732A75DBF7B7}" type="presParOf" srcId="{824008DE-E220-4FB6-BCEF-9AABC8C9F9EA}" destId="{2019A21C-F661-4F0E-95A2-1106CEC32956}" srcOrd="1" destOrd="0" presId="urn:microsoft.com/office/officeart/2005/8/layout/hierarchy4"/>
    <dgm:cxn modelId="{57063FD2-C172-4CA3-8590-9276FAE53FA0}" type="presParOf" srcId="{824008DE-E220-4FB6-BCEF-9AABC8C9F9EA}" destId="{80CF2A23-36EB-4F23-885A-3D5D39960BC2}" srcOrd="2" destOrd="0" presId="urn:microsoft.com/office/officeart/2005/8/layout/hierarchy4"/>
    <dgm:cxn modelId="{EC5C0C09-6315-4C7A-93E5-E464ACBDD763}" type="presParOf" srcId="{80CF2A23-36EB-4F23-885A-3D5D39960BC2}" destId="{41C3EB36-5023-42E9-BFE3-DC734629683C}" srcOrd="0" destOrd="0" presId="urn:microsoft.com/office/officeart/2005/8/layout/hierarchy4"/>
    <dgm:cxn modelId="{2B269EDC-BCB3-425E-9442-C6C1CFE3426D}" type="presParOf" srcId="{80CF2A23-36EB-4F23-885A-3D5D39960BC2}" destId="{6EC87E36-1373-4FA9-9F67-F780F0E649A0}" srcOrd="1" destOrd="0" presId="urn:microsoft.com/office/officeart/2005/8/layout/hierarchy4"/>
    <dgm:cxn modelId="{7BFA77F3-B3A8-49A8-9A50-6B225FAD82AB}" type="presParOf" srcId="{80CF2A23-36EB-4F23-885A-3D5D39960BC2}" destId="{6B48CF30-45FE-4173-8AA4-57DC95B70AD1}" srcOrd="2" destOrd="0" presId="urn:microsoft.com/office/officeart/2005/8/layout/hierarchy4"/>
    <dgm:cxn modelId="{CA7588E3-0C36-4152-BB47-11E75229F140}" type="presParOf" srcId="{6B48CF30-45FE-4173-8AA4-57DC95B70AD1}" destId="{424718AA-463A-4C34-AD34-4A00C7E9CEDA}" srcOrd="0" destOrd="0" presId="urn:microsoft.com/office/officeart/2005/8/layout/hierarchy4"/>
    <dgm:cxn modelId="{8BBA86EB-D5C3-4576-9DB3-ACC71B5F933F}" type="presParOf" srcId="{424718AA-463A-4C34-AD34-4A00C7E9CEDA}" destId="{48137DAA-679B-40C7-B8CD-1154370CCB3E}" srcOrd="0" destOrd="0" presId="urn:microsoft.com/office/officeart/2005/8/layout/hierarchy4"/>
    <dgm:cxn modelId="{C51B3E0A-74C7-4227-BB0A-B115652EB9E7}" type="presParOf" srcId="{424718AA-463A-4C34-AD34-4A00C7E9CEDA}" destId="{304F4BC9-0192-4429-A42C-6727AD6C872D}" srcOrd="1" destOrd="0" presId="urn:microsoft.com/office/officeart/2005/8/layout/hierarchy4"/>
    <dgm:cxn modelId="{D62A2B8E-3460-41E5-9C41-2803782971D0}" type="presParOf" srcId="{6B48CF30-45FE-4173-8AA4-57DC95B70AD1}" destId="{C5FB6A4F-290D-4210-9598-E3832F831C78}" srcOrd="1" destOrd="0" presId="urn:microsoft.com/office/officeart/2005/8/layout/hierarchy4"/>
    <dgm:cxn modelId="{2CA91EFB-AFFA-4750-A045-4F55D04882F5}" type="presParOf" srcId="{6B48CF30-45FE-4173-8AA4-57DC95B70AD1}" destId="{E6264FC0-FE2D-438D-97F8-8AE5F39D63FA}" srcOrd="2" destOrd="0" presId="urn:microsoft.com/office/officeart/2005/8/layout/hierarchy4"/>
    <dgm:cxn modelId="{A5FC07A7-94BF-4F52-93A8-FF3C94160D83}" type="presParOf" srcId="{E6264FC0-FE2D-438D-97F8-8AE5F39D63FA}" destId="{BFB8A34C-39C6-4459-A186-2F6574E5C545}" srcOrd="0" destOrd="0" presId="urn:microsoft.com/office/officeart/2005/8/layout/hierarchy4"/>
    <dgm:cxn modelId="{9F903C43-7F57-4CD6-85C0-DA9EA8078667}" type="presParOf" srcId="{E6264FC0-FE2D-438D-97F8-8AE5F39D63FA}" destId="{F146FB69-D5B6-4F56-B49F-CF7DD5F34C36}" srcOrd="1" destOrd="0" presId="urn:microsoft.com/office/officeart/2005/8/layout/hierarchy4"/>
    <dgm:cxn modelId="{9516422A-1E83-4CA8-B6FA-0888C4FFC9D7}" type="presParOf" srcId="{6B48CF30-45FE-4173-8AA4-57DC95B70AD1}" destId="{C55CEBCA-FB8C-461B-90B2-B1A8173B1937}" srcOrd="3" destOrd="0" presId="urn:microsoft.com/office/officeart/2005/8/layout/hierarchy4"/>
    <dgm:cxn modelId="{03BC49E7-EF40-4199-942F-9EB4F2AE9C9E}" type="presParOf" srcId="{6B48CF30-45FE-4173-8AA4-57DC95B70AD1}" destId="{2995BA9B-8239-4FEC-BC57-8286088C7489}" srcOrd="4" destOrd="0" presId="urn:microsoft.com/office/officeart/2005/8/layout/hierarchy4"/>
    <dgm:cxn modelId="{411D88C2-8D49-4BA8-BF69-51F05C1405FF}" type="presParOf" srcId="{2995BA9B-8239-4FEC-BC57-8286088C7489}" destId="{BA5FE3F9-9C5E-4AB0-BF17-E32F4485CACF}" srcOrd="0" destOrd="0" presId="urn:microsoft.com/office/officeart/2005/8/layout/hierarchy4"/>
    <dgm:cxn modelId="{0819124B-345A-42FF-9B25-A9A80EC9601A}" type="presParOf" srcId="{2995BA9B-8239-4FEC-BC57-8286088C7489}" destId="{141FA55C-6890-4EFD-BE1C-5359DD633367}" srcOrd="1" destOrd="0" presId="urn:microsoft.com/office/officeart/2005/8/layout/hierarchy4"/>
    <dgm:cxn modelId="{F8D3F856-9148-4B6F-9B1A-46F1600C5DBA}" type="presParOf" srcId="{6B48CF30-45FE-4173-8AA4-57DC95B70AD1}" destId="{49C8FA8D-7DBB-4A15-9A7F-B549BC597B9B}" srcOrd="5" destOrd="0" presId="urn:microsoft.com/office/officeart/2005/8/layout/hierarchy4"/>
    <dgm:cxn modelId="{0F402AB5-FFB5-4ECC-A0FE-CC33085D4D63}" type="presParOf" srcId="{6B48CF30-45FE-4173-8AA4-57DC95B70AD1}" destId="{420B3902-5593-4B67-A120-95AA5EFC0C96}" srcOrd="6" destOrd="0" presId="urn:microsoft.com/office/officeart/2005/8/layout/hierarchy4"/>
    <dgm:cxn modelId="{4F1E8619-B302-4105-B71D-F83B4554D389}" type="presParOf" srcId="{420B3902-5593-4B67-A120-95AA5EFC0C96}" destId="{27F6145B-F94B-46DB-9324-AC0E0DF6024E}" srcOrd="0" destOrd="0" presId="urn:microsoft.com/office/officeart/2005/8/layout/hierarchy4"/>
    <dgm:cxn modelId="{FEC02A6F-4767-4EA1-8328-4C66816ADEF7}" type="presParOf" srcId="{420B3902-5593-4B67-A120-95AA5EFC0C96}" destId="{CC7E5FD6-0873-43B0-9368-228058779BAE}" srcOrd="1" destOrd="0" presId="urn:microsoft.com/office/officeart/2005/8/layout/hierarchy4"/>
    <dgm:cxn modelId="{723E8F64-0035-4884-9B57-8DFE2C6FF4BC}" type="presParOf" srcId="{824008DE-E220-4FB6-BCEF-9AABC8C9F9EA}" destId="{B323F18C-4762-440A-96C3-EABC9D4B8E26}" srcOrd="3" destOrd="0" presId="urn:microsoft.com/office/officeart/2005/8/layout/hierarchy4"/>
    <dgm:cxn modelId="{6F4A86B3-9F06-40CC-AFA5-78D72E5B59AF}" type="presParOf" srcId="{824008DE-E220-4FB6-BCEF-9AABC8C9F9EA}" destId="{35787519-FC4B-44DA-82B5-B0B6918302C4}" srcOrd="4" destOrd="0" presId="urn:microsoft.com/office/officeart/2005/8/layout/hierarchy4"/>
    <dgm:cxn modelId="{46B26F37-F741-4F52-A7A9-7FB086762347}" type="presParOf" srcId="{35787519-FC4B-44DA-82B5-B0B6918302C4}" destId="{E95BCC40-8465-42D2-94DF-25793E70BD06}" srcOrd="0" destOrd="0" presId="urn:microsoft.com/office/officeart/2005/8/layout/hierarchy4"/>
    <dgm:cxn modelId="{346959FB-2ABA-44D7-A39F-E6D7E7B34614}" type="presParOf" srcId="{35787519-FC4B-44DA-82B5-B0B6918302C4}" destId="{DE13DDF0-98DD-45E8-AD62-49ADFCBA2480}" srcOrd="1" destOrd="0" presId="urn:microsoft.com/office/officeart/2005/8/layout/hierarchy4"/>
    <dgm:cxn modelId="{3CB707EE-47DE-4F2F-86EB-0F5B3460C944}" type="presParOf" srcId="{35787519-FC4B-44DA-82B5-B0B6918302C4}" destId="{D8FD7F06-67B0-46BD-8866-CE65AEC01ADA}" srcOrd="2" destOrd="0" presId="urn:microsoft.com/office/officeart/2005/8/layout/hierarchy4"/>
    <dgm:cxn modelId="{5F353A74-E867-43B3-A773-3DE2C9212200}" type="presParOf" srcId="{D8FD7F06-67B0-46BD-8866-CE65AEC01ADA}" destId="{5EF88EA4-A367-4802-B14D-110E62282298}" srcOrd="0" destOrd="0" presId="urn:microsoft.com/office/officeart/2005/8/layout/hierarchy4"/>
    <dgm:cxn modelId="{A949145C-A8DC-466B-AB7D-D65E438C4E86}" type="presParOf" srcId="{5EF88EA4-A367-4802-B14D-110E62282298}" destId="{64B8939A-52CE-4154-9411-4F8397495ECA}" srcOrd="0" destOrd="0" presId="urn:microsoft.com/office/officeart/2005/8/layout/hierarchy4"/>
    <dgm:cxn modelId="{A189B7B7-E299-4E7E-B791-39670DC06193}" type="presParOf" srcId="{5EF88EA4-A367-4802-B14D-110E62282298}" destId="{C4451BA3-8154-4E52-A8E4-C878E6BC279A}" srcOrd="1" destOrd="0" presId="urn:microsoft.com/office/officeart/2005/8/layout/hierarchy4"/>
    <dgm:cxn modelId="{1B2FF89E-CA49-4161-8CCC-4809CE147A64}" type="presParOf" srcId="{D8FD7F06-67B0-46BD-8866-CE65AEC01ADA}" destId="{7920DAE5-B174-41F1-8D83-D288B7EDC52C}" srcOrd="1" destOrd="0" presId="urn:microsoft.com/office/officeart/2005/8/layout/hierarchy4"/>
    <dgm:cxn modelId="{0DB91356-2DAF-4F01-864D-4D444C5695D9}" type="presParOf" srcId="{D8FD7F06-67B0-46BD-8866-CE65AEC01ADA}" destId="{95E65BDA-37FF-402A-97AF-0973AF9176F5}" srcOrd="2" destOrd="0" presId="urn:microsoft.com/office/officeart/2005/8/layout/hierarchy4"/>
    <dgm:cxn modelId="{2CF57223-B53F-424B-A7B0-110C32AF606E}" type="presParOf" srcId="{95E65BDA-37FF-402A-97AF-0973AF9176F5}" destId="{657D70A7-D8D5-44F6-9875-B3B76ACDBAB6}" srcOrd="0" destOrd="0" presId="urn:microsoft.com/office/officeart/2005/8/layout/hierarchy4"/>
    <dgm:cxn modelId="{B476D71C-9043-4D9C-AFFE-1F0EDD140C2F}" type="presParOf" srcId="{95E65BDA-37FF-402A-97AF-0973AF9176F5}" destId="{37B23139-9896-4995-BDC5-E52EEB90E605}" srcOrd="1" destOrd="0" presId="urn:microsoft.com/office/officeart/2005/8/layout/hierarchy4"/>
    <dgm:cxn modelId="{260E0C13-C265-4983-A420-E51BAFB130D3}" type="presParOf" srcId="{D8FD7F06-67B0-46BD-8866-CE65AEC01ADA}" destId="{9BCCC653-B4CF-4983-8C0A-B08721676A41}" srcOrd="3" destOrd="0" presId="urn:microsoft.com/office/officeart/2005/8/layout/hierarchy4"/>
    <dgm:cxn modelId="{5A5A2EEF-2AB7-49B9-B97E-91FCB81DA3F5}" type="presParOf" srcId="{D8FD7F06-67B0-46BD-8866-CE65AEC01ADA}" destId="{C46CD486-56E8-43CE-AFD4-239131D3E09E}" srcOrd="4" destOrd="0" presId="urn:microsoft.com/office/officeart/2005/8/layout/hierarchy4"/>
    <dgm:cxn modelId="{7C88D3A4-310B-4B52-BEB0-BE3E0474BD11}" type="presParOf" srcId="{C46CD486-56E8-43CE-AFD4-239131D3E09E}" destId="{62970435-095D-4FE9-8AA3-4935C8EFC1BB}" srcOrd="0" destOrd="0" presId="urn:microsoft.com/office/officeart/2005/8/layout/hierarchy4"/>
    <dgm:cxn modelId="{CA5B367D-4F33-4C3F-9909-881306C45123}" type="presParOf" srcId="{C46CD486-56E8-43CE-AFD4-239131D3E09E}" destId="{C4C19B02-8842-4E38-B13E-A45C097588C5}" srcOrd="1" destOrd="0" presId="urn:microsoft.com/office/officeart/2005/8/layout/hierarchy4"/>
    <dgm:cxn modelId="{2E95CE54-E690-4DD0-9EC2-B2839C4975F0}" type="presParOf" srcId="{D8FD7F06-67B0-46BD-8866-CE65AEC01ADA}" destId="{3D633573-1571-4AD3-993B-7DE8E148AEE0}" srcOrd="5" destOrd="0" presId="urn:microsoft.com/office/officeart/2005/8/layout/hierarchy4"/>
    <dgm:cxn modelId="{46DC9BB2-1829-4A7F-B49D-4392FD2B6B42}" type="presParOf" srcId="{D8FD7F06-67B0-46BD-8866-CE65AEC01ADA}" destId="{907A243C-E3EB-438A-B3FC-4A5E440FD495}" srcOrd="6" destOrd="0" presId="urn:microsoft.com/office/officeart/2005/8/layout/hierarchy4"/>
    <dgm:cxn modelId="{0D69696E-B18D-466D-9135-C45B08B15CEE}" type="presParOf" srcId="{907A243C-E3EB-438A-B3FC-4A5E440FD495}" destId="{8617CE93-8C3F-42B6-8C72-61BB3386735B}" srcOrd="0" destOrd="0" presId="urn:microsoft.com/office/officeart/2005/8/layout/hierarchy4"/>
    <dgm:cxn modelId="{213D045C-7207-4045-B1B1-46C0D668FFDC}" type="presParOf" srcId="{907A243C-E3EB-438A-B3FC-4A5E440FD495}" destId="{FCB10905-BEB0-4F13-8F82-69CD6087E49A}" srcOrd="1" destOrd="0" presId="urn:microsoft.com/office/officeart/2005/8/layout/hierarchy4"/>
    <dgm:cxn modelId="{05585B69-866E-42FD-9774-839ED7F1C677}" type="presParOf" srcId="{D8FD7F06-67B0-46BD-8866-CE65AEC01ADA}" destId="{065AA7D8-5F5F-4015-9365-606FECB31728}" srcOrd="7" destOrd="0" presId="urn:microsoft.com/office/officeart/2005/8/layout/hierarchy4"/>
    <dgm:cxn modelId="{7B94F238-41FC-4CCE-8759-7348B15E0BF0}" type="presParOf" srcId="{D8FD7F06-67B0-46BD-8866-CE65AEC01ADA}" destId="{7D6844F8-C63F-45AF-ADE0-AD3BE9041AF0}" srcOrd="8" destOrd="0" presId="urn:microsoft.com/office/officeart/2005/8/layout/hierarchy4"/>
    <dgm:cxn modelId="{455989C9-11BB-46E8-88AA-18369DF534A2}" type="presParOf" srcId="{7D6844F8-C63F-45AF-ADE0-AD3BE9041AF0}" destId="{DFD831DF-649A-4FE8-BF76-1C707D7C9429}" srcOrd="0" destOrd="0" presId="urn:microsoft.com/office/officeart/2005/8/layout/hierarchy4"/>
    <dgm:cxn modelId="{684263E5-4F7A-4FFE-B47E-3C7769161010}" type="presParOf" srcId="{7D6844F8-C63F-45AF-ADE0-AD3BE9041AF0}" destId="{AC72B8D0-4D0D-4EDB-AAE9-1DDED91B8F42}" srcOrd="1" destOrd="0" presId="urn:microsoft.com/office/officeart/2005/8/layout/hierarchy4"/>
    <dgm:cxn modelId="{9FAB6EA2-38B7-47D2-B1B5-B2909B4994A6}" type="presParOf" srcId="{824008DE-E220-4FB6-BCEF-9AABC8C9F9EA}" destId="{93416A82-2887-451E-9635-08BF97E29480}" srcOrd="5" destOrd="0" presId="urn:microsoft.com/office/officeart/2005/8/layout/hierarchy4"/>
    <dgm:cxn modelId="{6B8C0A58-7316-4E70-B9CA-0B73BB877414}" type="presParOf" srcId="{824008DE-E220-4FB6-BCEF-9AABC8C9F9EA}" destId="{4F0FEBC8-D2B8-494E-970F-43ECB8198E8E}" srcOrd="6" destOrd="0" presId="urn:microsoft.com/office/officeart/2005/8/layout/hierarchy4"/>
    <dgm:cxn modelId="{BB552E88-C4F4-4610-968F-80653307036B}" type="presParOf" srcId="{4F0FEBC8-D2B8-494E-970F-43ECB8198E8E}" destId="{F2DDD620-10D4-4F49-BE7E-726A0DA0401B}" srcOrd="0" destOrd="0" presId="urn:microsoft.com/office/officeart/2005/8/layout/hierarchy4"/>
    <dgm:cxn modelId="{62B0394E-AFCD-4DC8-AB58-4C41BFA95B9D}" type="presParOf" srcId="{4F0FEBC8-D2B8-494E-970F-43ECB8198E8E}" destId="{328A9E96-4F91-49CC-B0BD-3AB1F2EE3A55}" srcOrd="1" destOrd="0" presId="urn:microsoft.com/office/officeart/2005/8/layout/hierarchy4"/>
    <dgm:cxn modelId="{BA5D2B38-ACFD-4244-9799-E7B6F8F81DC7}" type="presParOf" srcId="{4F0FEBC8-D2B8-494E-970F-43ECB8198E8E}" destId="{3464F95C-70F5-454C-AC82-D4D29F94D177}" srcOrd="2" destOrd="0" presId="urn:microsoft.com/office/officeart/2005/8/layout/hierarchy4"/>
    <dgm:cxn modelId="{0B41F0EF-B63F-4A37-A626-9FFF6D3EC397}" type="presParOf" srcId="{3464F95C-70F5-454C-AC82-D4D29F94D177}" destId="{A33B852E-7C1C-4703-B877-2A2210C06D96}" srcOrd="0" destOrd="0" presId="urn:microsoft.com/office/officeart/2005/8/layout/hierarchy4"/>
    <dgm:cxn modelId="{C8B70608-192B-48B4-B83D-991B5182D4A1}" type="presParOf" srcId="{A33B852E-7C1C-4703-B877-2A2210C06D96}" destId="{52375933-8D8D-4ABE-8FF1-D9FFCC515B6A}" srcOrd="0" destOrd="0" presId="urn:microsoft.com/office/officeart/2005/8/layout/hierarchy4"/>
    <dgm:cxn modelId="{B94B714F-6D25-420D-951A-0A3F8D6FF209}" type="presParOf" srcId="{A33B852E-7C1C-4703-B877-2A2210C06D96}" destId="{D68BA315-6B70-437C-90D3-813870A720AA}" srcOrd="1" destOrd="0" presId="urn:microsoft.com/office/officeart/2005/8/layout/hierarchy4"/>
    <dgm:cxn modelId="{9C8BDA76-96DE-4846-ADF1-2703CCD42465}" type="presParOf" srcId="{3464F95C-70F5-454C-AC82-D4D29F94D177}" destId="{83CEE64A-D159-4828-8387-F0AAD04647C8}" srcOrd="1" destOrd="0" presId="urn:microsoft.com/office/officeart/2005/8/layout/hierarchy4"/>
    <dgm:cxn modelId="{7051EB4D-88C5-492D-AF91-1B659143B89A}" type="presParOf" srcId="{3464F95C-70F5-454C-AC82-D4D29F94D177}" destId="{025A6574-D8BE-4C0B-AF50-D81643BCF2FA}" srcOrd="2" destOrd="0" presId="urn:microsoft.com/office/officeart/2005/8/layout/hierarchy4"/>
    <dgm:cxn modelId="{56D1CDFC-CD52-4215-BB85-0A68C2122033}" type="presParOf" srcId="{025A6574-D8BE-4C0B-AF50-D81643BCF2FA}" destId="{47BC82DD-3A51-49FA-93A5-C7B9AE1BAB6F}" srcOrd="0" destOrd="0" presId="urn:microsoft.com/office/officeart/2005/8/layout/hierarchy4"/>
    <dgm:cxn modelId="{7CB3C4AD-DB1D-462D-A2A1-8FDA5210E857}" type="presParOf" srcId="{025A6574-D8BE-4C0B-AF50-D81643BCF2FA}" destId="{BE039E38-5B0B-4C10-BE22-894A290E448A}" srcOrd="1" destOrd="0" presId="urn:microsoft.com/office/officeart/2005/8/layout/hierarchy4"/>
    <dgm:cxn modelId="{24D25FF0-A684-4792-9E4E-420070153DE0}" type="presParOf" srcId="{824008DE-E220-4FB6-BCEF-9AABC8C9F9EA}" destId="{5AB9BE4B-A5CE-487F-8B69-5A1A14ACCBD9}" srcOrd="7" destOrd="0" presId="urn:microsoft.com/office/officeart/2005/8/layout/hierarchy4"/>
    <dgm:cxn modelId="{BEE7605C-2728-4F62-BFA0-A978DB183A6F}" type="presParOf" srcId="{824008DE-E220-4FB6-BCEF-9AABC8C9F9EA}" destId="{05B6DF61-9089-4944-912A-94F4963DCBCE}" srcOrd="8" destOrd="0" presId="urn:microsoft.com/office/officeart/2005/8/layout/hierarchy4"/>
    <dgm:cxn modelId="{CA03062B-503D-4EDF-A303-A27CAF2A39D1}" type="presParOf" srcId="{05B6DF61-9089-4944-912A-94F4963DCBCE}" destId="{21674D1C-034E-4CEE-96BE-7F0536099DA2}" srcOrd="0" destOrd="0" presId="urn:microsoft.com/office/officeart/2005/8/layout/hierarchy4"/>
    <dgm:cxn modelId="{C63E25D8-C8EE-4387-B9D6-033D08B3B47C}" type="presParOf" srcId="{05B6DF61-9089-4944-912A-94F4963DCBCE}" destId="{F3C930AA-6EC8-4FFF-9984-62B42A54B574}" srcOrd="1" destOrd="0" presId="urn:microsoft.com/office/officeart/2005/8/layout/hierarchy4"/>
    <dgm:cxn modelId="{D42E933A-CE38-4CB9-BE6E-E8F6B095DA59}" type="presParOf" srcId="{05B6DF61-9089-4944-912A-94F4963DCBCE}" destId="{35D659FA-BB9F-46FD-A51C-AC2C31F5E40F}" srcOrd="2" destOrd="0" presId="urn:microsoft.com/office/officeart/2005/8/layout/hierarchy4"/>
    <dgm:cxn modelId="{A78AEB43-73FB-4691-8BD6-0D38DCA56277}" type="presParOf" srcId="{35D659FA-BB9F-46FD-A51C-AC2C31F5E40F}" destId="{ED26C513-8C2C-49AB-8394-7EE92C6DE080}" srcOrd="0" destOrd="0" presId="urn:microsoft.com/office/officeart/2005/8/layout/hierarchy4"/>
    <dgm:cxn modelId="{0173CDC8-7D72-42C9-A89B-13C8F97E9B4B}" type="presParOf" srcId="{ED26C513-8C2C-49AB-8394-7EE92C6DE080}" destId="{4B38CE2F-0C4E-4BA1-9BE0-75D050A0444C}" srcOrd="0" destOrd="0" presId="urn:microsoft.com/office/officeart/2005/8/layout/hierarchy4"/>
    <dgm:cxn modelId="{0A0B68DF-6B07-4C2D-9D85-7E0A58CA09AA}" type="presParOf" srcId="{ED26C513-8C2C-49AB-8394-7EE92C6DE080}" destId="{F40B4DE2-AC24-4031-97E0-94B37FFCF5D0}" srcOrd="1" destOrd="0" presId="urn:microsoft.com/office/officeart/2005/8/layout/hierarchy4"/>
    <dgm:cxn modelId="{C1E94F7D-0931-4A89-8642-9F490C94A43D}" type="presParOf" srcId="{35D659FA-BB9F-46FD-A51C-AC2C31F5E40F}" destId="{3186A770-2831-4D63-BA2F-8AC769BD5BB5}" srcOrd="1" destOrd="0" presId="urn:microsoft.com/office/officeart/2005/8/layout/hierarchy4"/>
    <dgm:cxn modelId="{C03E6B29-BE24-4E28-92C1-FDC9956A9AD1}" type="presParOf" srcId="{35D659FA-BB9F-46FD-A51C-AC2C31F5E40F}" destId="{CF5EA7E3-4068-44DA-A5AA-ED2BC0F76650}" srcOrd="2" destOrd="0" presId="urn:microsoft.com/office/officeart/2005/8/layout/hierarchy4"/>
    <dgm:cxn modelId="{079D8487-BA25-42F6-91AC-E50533ADFE5A}" type="presParOf" srcId="{CF5EA7E3-4068-44DA-A5AA-ED2BC0F76650}" destId="{50A4EEB9-FCF8-4134-94B7-0AEF1C92A6E4}" srcOrd="0" destOrd="0" presId="urn:microsoft.com/office/officeart/2005/8/layout/hierarchy4"/>
    <dgm:cxn modelId="{053E04FB-C78D-41A3-9015-561484A44598}" type="presParOf" srcId="{CF5EA7E3-4068-44DA-A5AA-ED2BC0F76650}" destId="{132D61C7-32DC-4829-8FC8-D58B6A7CC7AD}" srcOrd="1" destOrd="0" presId="urn:microsoft.com/office/officeart/2005/8/layout/hierarchy4"/>
    <dgm:cxn modelId="{0C613051-5064-4BE8-9407-236073329813}" type="presParOf" srcId="{35D659FA-BB9F-46FD-A51C-AC2C31F5E40F}" destId="{BFE0A3A9-94EC-4DCA-A52B-E0E92BB741A5}" srcOrd="3" destOrd="0" presId="urn:microsoft.com/office/officeart/2005/8/layout/hierarchy4"/>
    <dgm:cxn modelId="{E567A20C-0B8C-449F-8F3D-DD319EFB2BAC}" type="presParOf" srcId="{35D659FA-BB9F-46FD-A51C-AC2C31F5E40F}" destId="{ABF1C09D-074D-49E8-AF02-459050786E19}" srcOrd="4" destOrd="0" presId="urn:microsoft.com/office/officeart/2005/8/layout/hierarchy4"/>
    <dgm:cxn modelId="{C0AFBF15-ACF2-4D76-8919-C1E20DA9A96C}" type="presParOf" srcId="{ABF1C09D-074D-49E8-AF02-459050786E19}" destId="{72B42F9B-3546-47CD-94F1-048F97B3075C}" srcOrd="0" destOrd="0" presId="urn:microsoft.com/office/officeart/2005/8/layout/hierarchy4"/>
    <dgm:cxn modelId="{BE1CDBFC-E701-4426-BB35-8BF01FF34296}" type="presParOf" srcId="{ABF1C09D-074D-49E8-AF02-459050786E19}" destId="{28D21707-6DEE-4935-AAD6-705D6581F9C0}" srcOrd="1" destOrd="0" presId="urn:microsoft.com/office/officeart/2005/8/layout/hierarchy4"/>
    <dgm:cxn modelId="{16123830-F046-4E0C-A149-D2F3D665CF8A}" type="presParOf" srcId="{824008DE-E220-4FB6-BCEF-9AABC8C9F9EA}" destId="{4D88D0D8-ECED-4AF4-85F4-75ED2F12128F}" srcOrd="9" destOrd="0" presId="urn:microsoft.com/office/officeart/2005/8/layout/hierarchy4"/>
    <dgm:cxn modelId="{79844DE5-B9A9-4EF4-A93A-6DEFEA2C2D1A}" type="presParOf" srcId="{824008DE-E220-4FB6-BCEF-9AABC8C9F9EA}" destId="{D38BF64E-4C97-4A24-AABD-67A28A8EDCA7}" srcOrd="10" destOrd="0" presId="urn:microsoft.com/office/officeart/2005/8/layout/hierarchy4"/>
    <dgm:cxn modelId="{FF292A94-364E-4AB8-B72C-1829008B3706}" type="presParOf" srcId="{D38BF64E-4C97-4A24-AABD-67A28A8EDCA7}" destId="{C1CB070B-FD97-44C1-852B-3DF803DD40FA}" srcOrd="0" destOrd="0" presId="urn:microsoft.com/office/officeart/2005/8/layout/hierarchy4"/>
    <dgm:cxn modelId="{EBDBD88B-FDB5-4B28-A299-700D0F19D509}" type="presParOf" srcId="{D38BF64E-4C97-4A24-AABD-67A28A8EDCA7}" destId="{2148E65A-2E83-45F9-9E31-54C42EA253CA}" srcOrd="1" destOrd="0" presId="urn:microsoft.com/office/officeart/2005/8/layout/hierarchy4"/>
    <dgm:cxn modelId="{B1FDF6AB-A83F-4FBE-A935-DF87BDE6884C}" type="presParOf" srcId="{D38BF64E-4C97-4A24-AABD-67A28A8EDCA7}" destId="{6229AF0C-980E-41AB-89EA-71CC12E781F9}" srcOrd="2" destOrd="0" presId="urn:microsoft.com/office/officeart/2005/8/layout/hierarchy4"/>
    <dgm:cxn modelId="{B516B04B-1673-4E99-B9FB-084A612DFB22}" type="presParOf" srcId="{6229AF0C-980E-41AB-89EA-71CC12E781F9}" destId="{0B2B3BE1-4CF2-4AED-A598-CF51A4E08496}" srcOrd="0" destOrd="0" presId="urn:microsoft.com/office/officeart/2005/8/layout/hierarchy4"/>
    <dgm:cxn modelId="{959EDD11-01C1-4233-9F61-A256DCB93EB7}" type="presParOf" srcId="{0B2B3BE1-4CF2-4AED-A598-CF51A4E08496}" destId="{2CF8291C-9B4F-4352-A7B6-34CCE6B6BE17}" srcOrd="0" destOrd="0" presId="urn:microsoft.com/office/officeart/2005/8/layout/hierarchy4"/>
    <dgm:cxn modelId="{2B6AEC01-D2A1-4E79-92A2-50A33F83E370}" type="presParOf" srcId="{0B2B3BE1-4CF2-4AED-A598-CF51A4E08496}" destId="{24C25786-9C58-4969-A8DA-AD04802B2BEE}" srcOrd="1" destOrd="0" presId="urn:microsoft.com/office/officeart/2005/8/layout/hierarchy4"/>
    <dgm:cxn modelId="{9A6A3D71-8C1E-43A9-AD59-4091581084C0}" type="presParOf" srcId="{6229AF0C-980E-41AB-89EA-71CC12E781F9}" destId="{6B566E1A-0C6C-4776-99F2-17A4358BC9E2}" srcOrd="1" destOrd="0" presId="urn:microsoft.com/office/officeart/2005/8/layout/hierarchy4"/>
    <dgm:cxn modelId="{B2ADCA91-08C9-428C-BBF3-D4ADE15689CE}" type="presParOf" srcId="{6229AF0C-980E-41AB-89EA-71CC12E781F9}" destId="{DE161447-99DD-49BC-84AE-BFFA77356AFA}" srcOrd="2" destOrd="0" presId="urn:microsoft.com/office/officeart/2005/8/layout/hierarchy4"/>
    <dgm:cxn modelId="{7E247DC8-1D65-4092-B237-0D3C6DC8244F}" type="presParOf" srcId="{DE161447-99DD-49BC-84AE-BFFA77356AFA}" destId="{4A085E9F-297F-4D09-A573-E9E3E0030417}" srcOrd="0" destOrd="0" presId="urn:microsoft.com/office/officeart/2005/8/layout/hierarchy4"/>
    <dgm:cxn modelId="{D2670620-1927-495F-B0AD-615D7F19D624}" type="presParOf" srcId="{DE161447-99DD-49BC-84AE-BFFA77356AFA}" destId="{EA8899B2-1670-4F40-92C6-AE0C57C6DB20}" srcOrd="1" destOrd="0" presId="urn:microsoft.com/office/officeart/2005/8/layout/hierarchy4"/>
    <dgm:cxn modelId="{0B57A66E-9E69-4F91-BF5E-E44E5B7C37BB}" type="presParOf" srcId="{6229AF0C-980E-41AB-89EA-71CC12E781F9}" destId="{45AD86A6-E380-449A-B0FE-9C2C23B669BC}" srcOrd="3" destOrd="0" presId="urn:microsoft.com/office/officeart/2005/8/layout/hierarchy4"/>
    <dgm:cxn modelId="{8F9D028F-25E1-44C1-BF2A-B3826293B79D}" type="presParOf" srcId="{6229AF0C-980E-41AB-89EA-71CC12E781F9}" destId="{3D5DEA9A-A9B3-4DED-8B16-E9192FED718C}" srcOrd="4" destOrd="0" presId="urn:microsoft.com/office/officeart/2005/8/layout/hierarchy4"/>
    <dgm:cxn modelId="{47228820-8D15-44BD-8FEA-5CB5D71C6E8B}" type="presParOf" srcId="{3D5DEA9A-A9B3-4DED-8B16-E9192FED718C}" destId="{827DC35A-46D3-45CE-BF0B-9DAB3CD547AA}" srcOrd="0" destOrd="0" presId="urn:microsoft.com/office/officeart/2005/8/layout/hierarchy4"/>
    <dgm:cxn modelId="{E427F1FA-0C02-4088-9E7C-F5509192F993}" type="presParOf" srcId="{3D5DEA9A-A9B3-4DED-8B16-E9192FED718C}" destId="{ED4B4B11-123B-4AC8-BC25-5633B0D26A2C}" srcOrd="1" destOrd="0" presId="urn:microsoft.com/office/officeart/2005/8/layout/hierarchy4"/>
    <dgm:cxn modelId="{3ABA82E8-0AE3-4EDF-96DB-AA71C79649F4}" type="presParOf" srcId="{6229AF0C-980E-41AB-89EA-71CC12E781F9}" destId="{7CBFE652-3173-47EC-AB0F-CFCBC9A084CA}" srcOrd="5" destOrd="0" presId="urn:microsoft.com/office/officeart/2005/8/layout/hierarchy4"/>
    <dgm:cxn modelId="{12F0FF2F-40D6-413F-B631-2D3A64EDA304}" type="presParOf" srcId="{6229AF0C-980E-41AB-89EA-71CC12E781F9}" destId="{67E9B405-A4FC-49B8-A3B3-F7A13BBD2BF8}" srcOrd="6" destOrd="0" presId="urn:microsoft.com/office/officeart/2005/8/layout/hierarchy4"/>
    <dgm:cxn modelId="{1C143F63-0151-4CC5-B1EC-98FE50E9470D}" type="presParOf" srcId="{67E9B405-A4FC-49B8-A3B3-F7A13BBD2BF8}" destId="{76B0349D-1B8C-45AC-81EA-AECEEAE5F92B}" srcOrd="0" destOrd="0" presId="urn:microsoft.com/office/officeart/2005/8/layout/hierarchy4"/>
    <dgm:cxn modelId="{04E5082D-9CB0-4176-9F99-F1DBAFAF0FA5}" type="presParOf" srcId="{67E9B405-A4FC-49B8-A3B3-F7A13BBD2BF8}" destId="{8DA81B1C-3744-4F41-9C00-AAA3E99C1B75}" srcOrd="1" destOrd="0" presId="urn:microsoft.com/office/officeart/2005/8/layout/hierarchy4"/>
    <dgm:cxn modelId="{C9F309DC-D7E1-4ECF-A25E-627D5D7479C0}" type="presParOf" srcId="{824008DE-E220-4FB6-BCEF-9AABC8C9F9EA}" destId="{76039E01-495C-4C67-B036-98C2610F9150}" srcOrd="11" destOrd="0" presId="urn:microsoft.com/office/officeart/2005/8/layout/hierarchy4"/>
    <dgm:cxn modelId="{168EF610-79A7-42BE-9C25-7173467EF25F}" type="presParOf" srcId="{824008DE-E220-4FB6-BCEF-9AABC8C9F9EA}" destId="{B2D5FFF2-DE99-4F0E-8830-6A711C895B6A}" srcOrd="12" destOrd="0" presId="urn:microsoft.com/office/officeart/2005/8/layout/hierarchy4"/>
    <dgm:cxn modelId="{7982EB39-832C-430E-BCC6-E7026A69ECC9}" type="presParOf" srcId="{B2D5FFF2-DE99-4F0E-8830-6A711C895B6A}" destId="{6B240A95-3531-4855-95F7-7F42015EB6E8}" srcOrd="0" destOrd="0" presId="urn:microsoft.com/office/officeart/2005/8/layout/hierarchy4"/>
    <dgm:cxn modelId="{3F095DEA-F976-4A03-B88B-51D83FE5AFA7}" type="presParOf" srcId="{B2D5FFF2-DE99-4F0E-8830-6A711C895B6A}" destId="{465EA2B0-F7A7-4C7F-8FD9-FB827B091E28}" srcOrd="1" destOrd="0" presId="urn:microsoft.com/office/officeart/2005/8/layout/hierarchy4"/>
    <dgm:cxn modelId="{5B31FE5E-37DF-47F9-AFE8-2102425CBC02}" type="presParOf" srcId="{B2D5FFF2-DE99-4F0E-8830-6A711C895B6A}" destId="{4998AF62-E948-403C-85D6-459CEB37C5D6}" srcOrd="2" destOrd="0" presId="urn:microsoft.com/office/officeart/2005/8/layout/hierarchy4"/>
    <dgm:cxn modelId="{7E9A8058-E3DC-46D5-871E-8006CC598F69}" type="presParOf" srcId="{4998AF62-E948-403C-85D6-459CEB37C5D6}" destId="{FB903D9C-24CC-4A37-822F-2A2DEB9098A6}" srcOrd="0" destOrd="0" presId="urn:microsoft.com/office/officeart/2005/8/layout/hierarchy4"/>
    <dgm:cxn modelId="{4F6BDAD9-F0F9-47FB-B514-E450F475AD8F}" type="presParOf" srcId="{FB903D9C-24CC-4A37-822F-2A2DEB9098A6}" destId="{4E6BDC53-876F-427B-A2EF-FCF1049BCF6F}" srcOrd="0" destOrd="0" presId="urn:microsoft.com/office/officeart/2005/8/layout/hierarchy4"/>
    <dgm:cxn modelId="{C262BE58-C133-4C25-BBE5-1A2C1645C1E7}" type="presParOf" srcId="{FB903D9C-24CC-4A37-822F-2A2DEB9098A6}" destId="{3EEB002D-ABDE-4A92-A5F5-415E89D1AA86}" srcOrd="1" destOrd="0" presId="urn:microsoft.com/office/officeart/2005/8/layout/hierarchy4"/>
    <dgm:cxn modelId="{B1108494-4063-45A1-85AB-2D3128A0C3EF}" type="presParOf" srcId="{4998AF62-E948-403C-85D6-459CEB37C5D6}" destId="{DBED8729-7B8C-4BAD-A035-56E751D6D5DD}" srcOrd="1" destOrd="0" presId="urn:microsoft.com/office/officeart/2005/8/layout/hierarchy4"/>
    <dgm:cxn modelId="{B245F992-5F13-4C49-A508-0852A52508A5}" type="presParOf" srcId="{4998AF62-E948-403C-85D6-459CEB37C5D6}" destId="{5A6CE034-C495-4731-AF20-4EAF0FFB1646}" srcOrd="2" destOrd="0" presId="urn:microsoft.com/office/officeart/2005/8/layout/hierarchy4"/>
    <dgm:cxn modelId="{3ED30920-70D6-493E-9CA7-11C44C2F7F29}" type="presParOf" srcId="{5A6CE034-C495-4731-AF20-4EAF0FFB1646}" destId="{DF9EAFE1-247B-4B1B-8F9E-FA6E2FB290FC}" srcOrd="0" destOrd="0" presId="urn:microsoft.com/office/officeart/2005/8/layout/hierarchy4"/>
    <dgm:cxn modelId="{DC848617-C613-4381-B3A0-AB75DD11026C}" type="presParOf" srcId="{5A6CE034-C495-4731-AF20-4EAF0FFB1646}" destId="{A8BD0001-E2BD-4DD0-8597-7958241477CE}" srcOrd="1" destOrd="0" presId="urn:microsoft.com/office/officeart/2005/8/layout/hierarchy4"/>
    <dgm:cxn modelId="{57358719-0B73-4979-B8B3-A1AA6C34DFC0}" type="presParOf" srcId="{4998AF62-E948-403C-85D6-459CEB37C5D6}" destId="{393B4233-72E1-414B-BCCC-15BCA275F3D7}" srcOrd="3" destOrd="0" presId="urn:microsoft.com/office/officeart/2005/8/layout/hierarchy4"/>
    <dgm:cxn modelId="{72C11DE7-EF01-4546-880B-F6BE424A4E1F}" type="presParOf" srcId="{4998AF62-E948-403C-85D6-459CEB37C5D6}" destId="{C25065FE-7071-463F-A578-548D50FFC03A}" srcOrd="4" destOrd="0" presId="urn:microsoft.com/office/officeart/2005/8/layout/hierarchy4"/>
    <dgm:cxn modelId="{1BACF26A-A104-4C77-B762-89C18C48F0E8}" type="presParOf" srcId="{C25065FE-7071-463F-A578-548D50FFC03A}" destId="{2E049D7A-CF61-4C33-BCD8-2E245EF3AE90}" srcOrd="0" destOrd="0" presId="urn:microsoft.com/office/officeart/2005/8/layout/hierarchy4"/>
    <dgm:cxn modelId="{ED2C6B9A-8752-439A-8D2B-64018DA63123}" type="presParOf" srcId="{C25065FE-7071-463F-A578-548D50FFC03A}" destId="{0C3468F3-0ED9-4B80-98C0-BB35422E24C3}" srcOrd="1" destOrd="0" presId="urn:microsoft.com/office/officeart/2005/8/layout/hierarchy4"/>
    <dgm:cxn modelId="{2A2D2C5C-D8A5-467A-9999-4D1CA00B1CF2}" type="presParOf" srcId="{4998AF62-E948-403C-85D6-459CEB37C5D6}" destId="{ED8363DF-5069-4872-BFAD-2D6438439C7D}" srcOrd="5" destOrd="0" presId="urn:microsoft.com/office/officeart/2005/8/layout/hierarchy4"/>
    <dgm:cxn modelId="{9948732E-5C2E-4031-AB69-767BA42372AE}" type="presParOf" srcId="{4998AF62-E948-403C-85D6-459CEB37C5D6}" destId="{AD7EA943-9BD6-407B-9B38-6C495D1D1299}" srcOrd="6" destOrd="0" presId="urn:microsoft.com/office/officeart/2005/8/layout/hierarchy4"/>
    <dgm:cxn modelId="{69EDBC5E-67DC-4193-9DF1-00B5FCB688ED}" type="presParOf" srcId="{AD7EA943-9BD6-407B-9B38-6C495D1D1299}" destId="{AED6A545-B229-4007-8323-0F03EE14C000}" srcOrd="0" destOrd="0" presId="urn:microsoft.com/office/officeart/2005/8/layout/hierarchy4"/>
    <dgm:cxn modelId="{E237AA65-B4FE-4AD0-955B-68201A73F899}" type="presParOf" srcId="{AD7EA943-9BD6-407B-9B38-6C495D1D1299}" destId="{FEF1A276-F56C-4794-9AE0-FB5E1801F5B9}" srcOrd="1" destOrd="0" presId="urn:microsoft.com/office/officeart/2005/8/layout/hierarchy4"/>
    <dgm:cxn modelId="{4284BA2A-E624-4697-9BC4-97135381E764}" type="presParOf" srcId="{824008DE-E220-4FB6-BCEF-9AABC8C9F9EA}" destId="{1E4ECF8D-A297-4F70-8E64-753DFC2C2F89}" srcOrd="13" destOrd="0" presId="urn:microsoft.com/office/officeart/2005/8/layout/hierarchy4"/>
    <dgm:cxn modelId="{FDD4C110-AAE0-4E43-918E-58022F9D670A}" type="presParOf" srcId="{824008DE-E220-4FB6-BCEF-9AABC8C9F9EA}" destId="{FF0B7661-B649-4513-9CBA-90551BE09CF1}" srcOrd="14" destOrd="0" presId="urn:microsoft.com/office/officeart/2005/8/layout/hierarchy4"/>
    <dgm:cxn modelId="{E14850BF-5C10-4D1C-8B65-CA319579D1C8}" type="presParOf" srcId="{FF0B7661-B649-4513-9CBA-90551BE09CF1}" destId="{C70429C1-7F60-4B26-8649-1C9FCAB29974}" srcOrd="0" destOrd="0" presId="urn:microsoft.com/office/officeart/2005/8/layout/hierarchy4"/>
    <dgm:cxn modelId="{F01AA98E-9A16-4B6C-8AF7-D9BB1D26DD34}" type="presParOf" srcId="{FF0B7661-B649-4513-9CBA-90551BE09CF1}" destId="{01813900-F220-4FD7-8659-CF0963F6B57E}" srcOrd="1" destOrd="0" presId="urn:microsoft.com/office/officeart/2005/8/layout/hierarchy4"/>
    <dgm:cxn modelId="{BA90BA9C-A473-4925-BEA6-E691EFCAEBB3}" type="presParOf" srcId="{FF0B7661-B649-4513-9CBA-90551BE09CF1}" destId="{39882DFA-DCF2-4791-BAD1-991543DFAE75}" srcOrd="2" destOrd="0" presId="urn:microsoft.com/office/officeart/2005/8/layout/hierarchy4"/>
    <dgm:cxn modelId="{71FEA13F-7D61-488A-BBE0-5FA6ED544447}" type="presParOf" srcId="{39882DFA-DCF2-4791-BAD1-991543DFAE75}" destId="{1F4D9236-20AC-43B2-BDDD-18073569EB59}" srcOrd="0" destOrd="0" presId="urn:microsoft.com/office/officeart/2005/8/layout/hierarchy4"/>
    <dgm:cxn modelId="{620A20EC-433E-4DA2-A6A9-C5CA2A0C315A}" type="presParOf" srcId="{1F4D9236-20AC-43B2-BDDD-18073569EB59}" destId="{A6D48B51-6AF3-485C-B9F6-A0D13389D6A0}" srcOrd="0" destOrd="0" presId="urn:microsoft.com/office/officeart/2005/8/layout/hierarchy4"/>
    <dgm:cxn modelId="{D79DE81B-69DE-4B82-B6C9-71DEE753FB68}" type="presParOf" srcId="{1F4D9236-20AC-43B2-BDDD-18073569EB59}" destId="{291C57EE-4844-4B16-B806-2E755BF3F83B}" srcOrd="1" destOrd="0" presId="urn:microsoft.com/office/officeart/2005/8/layout/hierarchy4"/>
    <dgm:cxn modelId="{EE44A2D2-5E32-4385-84D9-EEE03CFAC28F}" type="presParOf" srcId="{39882DFA-DCF2-4791-BAD1-991543DFAE75}" destId="{94D205F6-4571-4F6B-86D7-F47090A6AF14}" srcOrd="1" destOrd="0" presId="urn:microsoft.com/office/officeart/2005/8/layout/hierarchy4"/>
    <dgm:cxn modelId="{E381E3B3-E897-4C1B-B5D9-3F28900CD0E6}" type="presParOf" srcId="{39882DFA-DCF2-4791-BAD1-991543DFAE75}" destId="{6F8FE617-48F5-4ECD-9C09-1765E3D9D793}" srcOrd="2" destOrd="0" presId="urn:microsoft.com/office/officeart/2005/8/layout/hierarchy4"/>
    <dgm:cxn modelId="{468FAD94-0AF1-4DD9-B064-E41441D3EC0C}" type="presParOf" srcId="{6F8FE617-48F5-4ECD-9C09-1765E3D9D793}" destId="{BCD367BC-0371-44F5-BBD3-77626A8B9EF5}" srcOrd="0" destOrd="0" presId="urn:microsoft.com/office/officeart/2005/8/layout/hierarchy4"/>
    <dgm:cxn modelId="{A31A052F-1F2E-491C-B842-548A76C73878}" type="presParOf" srcId="{6F8FE617-48F5-4ECD-9C09-1765E3D9D793}" destId="{43408026-8B02-43BD-A71A-D1675EE3B34B}" srcOrd="1" destOrd="0" presId="urn:microsoft.com/office/officeart/2005/8/layout/hierarchy4"/>
    <dgm:cxn modelId="{6AD9E698-18A7-42FA-B61B-E741C3453C90}" type="presParOf" srcId="{824008DE-E220-4FB6-BCEF-9AABC8C9F9EA}" destId="{497523AC-E477-4E5F-A4E8-A1DF6D36B90F}" srcOrd="15" destOrd="0" presId="urn:microsoft.com/office/officeart/2005/8/layout/hierarchy4"/>
    <dgm:cxn modelId="{C198C93B-2C9E-48E2-8B84-EEDF87495D7B}" type="presParOf" srcId="{824008DE-E220-4FB6-BCEF-9AABC8C9F9EA}" destId="{93048097-C7F1-4401-A7E9-1000946AA7A9}" srcOrd="16" destOrd="0" presId="urn:microsoft.com/office/officeart/2005/8/layout/hierarchy4"/>
    <dgm:cxn modelId="{58F7F2C3-5A96-48BA-A2A1-4941BA333D9A}" type="presParOf" srcId="{93048097-C7F1-4401-A7E9-1000946AA7A9}" destId="{5DBD2730-9FF3-4436-93E1-55B63E32F70C}" srcOrd="0" destOrd="0" presId="urn:microsoft.com/office/officeart/2005/8/layout/hierarchy4"/>
    <dgm:cxn modelId="{E7636E33-7DF5-4058-8C5C-F28F927FC2D3}" type="presParOf" srcId="{93048097-C7F1-4401-A7E9-1000946AA7A9}" destId="{29F91798-71B7-48FF-B278-9A4B8A536C0B}" srcOrd="1" destOrd="0" presId="urn:microsoft.com/office/officeart/2005/8/layout/hierarchy4"/>
    <dgm:cxn modelId="{4BF49C7D-6792-46C2-A6FE-B14A3FEF9915}" type="presParOf" srcId="{93048097-C7F1-4401-A7E9-1000946AA7A9}" destId="{609FF543-C639-4877-AAE7-F5CDAA8170E6}" srcOrd="2" destOrd="0" presId="urn:microsoft.com/office/officeart/2005/8/layout/hierarchy4"/>
    <dgm:cxn modelId="{7A5E6351-4657-458B-B71A-05E194A211C1}" type="presParOf" srcId="{609FF543-C639-4877-AAE7-F5CDAA8170E6}" destId="{C813E102-63E5-4EA2-BF77-948691739AC3}" srcOrd="0" destOrd="0" presId="urn:microsoft.com/office/officeart/2005/8/layout/hierarchy4"/>
    <dgm:cxn modelId="{41183AB4-74C2-4546-907B-A1D18B6C38BE}" type="presParOf" srcId="{C813E102-63E5-4EA2-BF77-948691739AC3}" destId="{EFD6424B-1AC1-4708-849F-C3B57D9A2C31}" srcOrd="0" destOrd="0" presId="urn:microsoft.com/office/officeart/2005/8/layout/hierarchy4"/>
    <dgm:cxn modelId="{F364765C-9845-44C6-A052-EDD0633A21E1}" type="presParOf" srcId="{C813E102-63E5-4EA2-BF77-948691739AC3}" destId="{6C367F5B-CF69-4E5B-950B-FC27ABA5D6FE}" srcOrd="1" destOrd="0" presId="urn:microsoft.com/office/officeart/2005/8/layout/hierarchy4"/>
    <dgm:cxn modelId="{8A62B599-5716-4411-9266-4EA8F75E4F14}" type="presParOf" srcId="{609FF543-C639-4877-AAE7-F5CDAA8170E6}" destId="{C3F70B9E-4E33-4F79-B9E7-002A63C59AB7}" srcOrd="1" destOrd="0" presId="urn:microsoft.com/office/officeart/2005/8/layout/hierarchy4"/>
    <dgm:cxn modelId="{37D4C306-37DE-4AE3-A015-0C7AF5416D79}" type="presParOf" srcId="{609FF543-C639-4877-AAE7-F5CDAA8170E6}" destId="{A566DCB2-6820-4DB7-8845-92894566F89A}" srcOrd="2" destOrd="0" presId="urn:microsoft.com/office/officeart/2005/8/layout/hierarchy4"/>
    <dgm:cxn modelId="{7BEAD71A-D0F2-4786-A175-F3BA5C743027}" type="presParOf" srcId="{A566DCB2-6820-4DB7-8845-92894566F89A}" destId="{71F5207F-D126-49E1-8AF9-7ED489AB4D2E}" srcOrd="0" destOrd="0" presId="urn:microsoft.com/office/officeart/2005/8/layout/hierarchy4"/>
    <dgm:cxn modelId="{DD0D01D8-3FD0-405C-A77C-79EF113741C3}" type="presParOf" srcId="{A566DCB2-6820-4DB7-8845-92894566F89A}" destId="{0A51CDE5-F40C-4AE7-9D00-74AECD4B9697}" srcOrd="1" destOrd="0" presId="urn:microsoft.com/office/officeart/2005/8/layout/hierarchy4"/>
    <dgm:cxn modelId="{BDE79F57-5170-405A-B043-95741F20B509}" type="presParOf" srcId="{609FF543-C639-4877-AAE7-F5CDAA8170E6}" destId="{F53E6A15-1713-486A-9DAE-1A213E64695A}" srcOrd="3" destOrd="0" presId="urn:microsoft.com/office/officeart/2005/8/layout/hierarchy4"/>
    <dgm:cxn modelId="{D0CC9640-584D-4694-86F3-C449184D1128}" type="presParOf" srcId="{609FF543-C639-4877-AAE7-F5CDAA8170E6}" destId="{E5BF1164-E77E-471B-AFC7-3957551D1398}" srcOrd="4" destOrd="0" presId="urn:microsoft.com/office/officeart/2005/8/layout/hierarchy4"/>
    <dgm:cxn modelId="{60ED7FD5-B62B-4BA9-A828-6CBD0456FB00}" type="presParOf" srcId="{E5BF1164-E77E-471B-AFC7-3957551D1398}" destId="{2BA9B58F-45F2-4521-AB2F-8989BFAEF9D2}" srcOrd="0" destOrd="0" presId="urn:microsoft.com/office/officeart/2005/8/layout/hierarchy4"/>
    <dgm:cxn modelId="{32F3C708-8B12-4ACD-92ED-7E497F9002BC}" type="presParOf" srcId="{E5BF1164-E77E-471B-AFC7-3957551D1398}" destId="{8F1A8F42-C3FB-4FAE-9A6D-58C6827DC97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E55EEC-ABC8-4AAF-B8B1-148908BCC088}" type="doc">
      <dgm:prSet loTypeId="urn:microsoft.com/office/officeart/2005/8/layout/hierarchy4" loCatId="relationship" qsTypeId="urn:microsoft.com/office/officeart/2005/8/quickstyle/simple1#1" qsCatId="simple" csTypeId="urn:microsoft.com/office/officeart/2005/8/colors/colorful5#2" csCatId="colorful" phldr="1"/>
      <dgm:spPr/>
      <dgm:t>
        <a:bodyPr/>
        <a:lstStyle/>
        <a:p>
          <a:endParaRPr lang="zh-CN" altLang="en-US"/>
        </a:p>
      </dgm:t>
    </dgm:pt>
    <dgm:pt modelId="{C43B1118-531E-46DF-B25D-9D86A1BADED5}">
      <dgm:prSet phldrT="[文本]" phldr="0" custT="1"/>
      <dgm:spPr>
        <a:solidFill>
          <a:schemeClr val="accent1"/>
        </a:solidFill>
      </dgm:spPr>
      <dgm:t>
        <a:bodyPr vert="horz" wrap="square"/>
        <a:lstStyle/>
        <a:p>
          <a:pPr>
            <a:lnSpc>
              <a:spcPct val="100000"/>
            </a:lnSpc>
            <a:spcBef>
              <a:spcPct val="0"/>
            </a:spcBef>
            <a:spcAft>
              <a:spcPct val="35000"/>
            </a:spcAft>
          </a:pPr>
          <a:r>
            <a:rPr lang="zh-CN" altLang="en-US" sz="3200" b="1" dirty="0">
              <a:latin typeface="微软雅黑" panose="020B0503020204020204" charset="-122"/>
              <a:ea typeface="微软雅黑" panose="020B0503020204020204" charset="-122"/>
            </a:rPr>
            <a:t>管理系统</a:t>
          </a:r>
          <a:endParaRPr sz="6500" dirty="0"/>
        </a:p>
      </dgm:t>
    </dgm:pt>
    <dgm:pt modelId="{22272EAD-4540-44DC-9FFD-0F26D7C93650}" type="parTrans" cxnId="{9BF66A79-B426-428B-8FBC-FEBD0A70B68B}">
      <dgm:prSet/>
      <dgm:spPr/>
      <dgm:t>
        <a:bodyPr/>
        <a:lstStyle/>
        <a:p>
          <a:endParaRPr lang="zh-CN" altLang="en-US" sz="1400" b="1">
            <a:solidFill>
              <a:schemeClr val="tx1"/>
            </a:solidFill>
            <a:latin typeface="微软雅黑" panose="020B0503020204020204" charset="-122"/>
            <a:ea typeface="微软雅黑" panose="020B0503020204020204" charset="-122"/>
          </a:endParaRPr>
        </a:p>
      </dgm:t>
    </dgm:pt>
    <dgm:pt modelId="{54D3705E-E4F6-47C8-BF29-61CB3B783F38}" type="sibTrans" cxnId="{9BF66A79-B426-428B-8FBC-FEBD0A70B68B}">
      <dgm:prSet/>
      <dgm:spPr/>
      <dgm:t>
        <a:bodyPr/>
        <a:lstStyle/>
        <a:p>
          <a:endParaRPr lang="zh-CN" altLang="en-US" sz="1400" b="1">
            <a:solidFill>
              <a:schemeClr val="tx1"/>
            </a:solidFill>
            <a:latin typeface="微软雅黑" panose="020B0503020204020204" charset="-122"/>
            <a:ea typeface="微软雅黑" panose="020B0503020204020204" charset="-122"/>
          </a:endParaRPr>
        </a:p>
      </dgm:t>
    </dgm:pt>
    <dgm:pt modelId="{0908F867-1516-41D7-A637-C74CA7F507D9}">
      <dgm:prSet phldr="0" custT="1"/>
      <dgm:spPr>
        <a:solidFill>
          <a:schemeClr val="accent4">
            <a:lumMod val="75000"/>
          </a:schemeClr>
        </a:solidFill>
      </dgm:spPr>
      <dgm:t>
        <a:bodyPr vert="horz" wrap="square"/>
        <a:lstStyle/>
        <a:p>
          <a:r>
            <a:rPr lang="zh-CN" altLang="en-US" sz="1800" b="1" dirty="0">
              <a:latin typeface="微软雅黑" panose="020B0503020204020204" pitchFamily="34" charset="-122"/>
              <a:ea typeface="微软雅黑" panose="020B0503020204020204" pitchFamily="34" charset="-122"/>
            </a:rPr>
            <a:t>平台</a:t>
          </a:r>
          <a:endParaRPr sz="1800" b="1" dirty="0">
            <a:latin typeface="微软雅黑" panose="020B0503020204020204" pitchFamily="34" charset="-122"/>
            <a:ea typeface="微软雅黑" panose="020B0503020204020204" pitchFamily="34" charset="-122"/>
          </a:endParaRPr>
        </a:p>
      </dgm:t>
    </dgm:pt>
    <dgm:pt modelId="{17E803CC-E465-4E04-AB9B-FA06AFED0A0F}" type="parTrans" cxnId="{A47E5F1A-B5AB-4052-AB7D-E1338FD0A786}">
      <dgm:prSet/>
      <dgm:spPr/>
      <dgm:t>
        <a:bodyPr/>
        <a:lstStyle/>
        <a:p>
          <a:endParaRPr lang="zh-CN" altLang="en-US"/>
        </a:p>
      </dgm:t>
    </dgm:pt>
    <dgm:pt modelId="{5BAFB0A6-5D51-4351-814F-2A3759321183}" type="sibTrans" cxnId="{A47E5F1A-B5AB-4052-AB7D-E1338FD0A786}">
      <dgm:prSet/>
      <dgm:spPr/>
      <dgm:t>
        <a:bodyPr/>
        <a:lstStyle/>
        <a:p>
          <a:endParaRPr lang="zh-CN" altLang="en-US"/>
        </a:p>
      </dgm:t>
    </dgm:pt>
    <dgm:pt modelId="{DC72E9A0-FFFE-4A56-A1D0-1C0F25B44441}">
      <dgm:prSet custT="1"/>
      <dgm:spPr>
        <a:solidFill>
          <a:srgbClr val="C00000"/>
        </a:solidFill>
      </dgm:spPr>
      <dgm:t>
        <a:bodyPr/>
        <a:lstStyle/>
        <a:p>
          <a:r>
            <a:rPr lang="zh-CN" altLang="en-US" sz="1500" b="1" dirty="0">
              <a:latin typeface="微软雅黑" panose="020B0503020204020204" charset="-122"/>
              <a:ea typeface="微软雅黑" panose="020B0503020204020204" charset="-122"/>
            </a:rPr>
            <a:t>幻灯片管理</a:t>
          </a:r>
        </a:p>
      </dgm:t>
    </dgm:pt>
    <dgm:pt modelId="{ABFB55CC-2844-414D-86B8-1573775FD1C4}" type="parTrans" cxnId="{7280E6F3-B335-4696-A770-F270363EAF84}">
      <dgm:prSet/>
      <dgm:spPr/>
      <dgm:t>
        <a:bodyPr/>
        <a:lstStyle/>
        <a:p>
          <a:endParaRPr lang="zh-CN" altLang="en-US"/>
        </a:p>
      </dgm:t>
    </dgm:pt>
    <dgm:pt modelId="{6E135DC5-61BA-4F51-A30D-4E2E8195675D}" type="sibTrans" cxnId="{7280E6F3-B335-4696-A770-F270363EAF84}">
      <dgm:prSet/>
      <dgm:spPr/>
      <dgm:t>
        <a:bodyPr/>
        <a:lstStyle/>
        <a:p>
          <a:endParaRPr lang="zh-CN" altLang="en-US"/>
        </a:p>
      </dgm:t>
    </dgm:pt>
    <dgm:pt modelId="{31B0A63B-9E92-4BC0-9610-635AC6C4C52B}">
      <dgm:prSet phldr="0" custT="1"/>
      <dgm:spPr>
        <a:solidFill>
          <a:srgbClr val="C00000"/>
        </a:solidFill>
      </dgm:spPr>
      <dgm:t>
        <a:bodyPr vert="horz" wrap="square"/>
        <a:lstStyle/>
        <a:p>
          <a:r>
            <a:rPr lang="zh-CN" altLang="en-US" sz="1500" b="1" dirty="0">
              <a:latin typeface="微软雅黑" panose="020B0503020204020204" charset="-122"/>
              <a:ea typeface="微软雅黑" panose="020B0503020204020204" charset="-122"/>
            </a:rPr>
            <a:t>分类管理</a:t>
          </a:r>
          <a:endParaRPr sz="1500" dirty="0"/>
        </a:p>
      </dgm:t>
    </dgm:pt>
    <dgm:pt modelId="{166687CF-72D3-48D4-BC28-D4C452FA8CB0}" type="parTrans" cxnId="{552CDBCF-8CFB-4F8F-BD08-972553E495BC}">
      <dgm:prSet/>
      <dgm:spPr/>
      <dgm:t>
        <a:bodyPr/>
        <a:lstStyle/>
        <a:p>
          <a:endParaRPr lang="zh-CN" altLang="en-US"/>
        </a:p>
      </dgm:t>
    </dgm:pt>
    <dgm:pt modelId="{9392C3F5-EF20-4F90-8E32-F70E59AEA6B4}" type="sibTrans" cxnId="{552CDBCF-8CFB-4F8F-BD08-972553E495BC}">
      <dgm:prSet/>
      <dgm:spPr/>
      <dgm:t>
        <a:bodyPr/>
        <a:lstStyle/>
        <a:p>
          <a:endParaRPr lang="zh-CN" altLang="en-US"/>
        </a:p>
      </dgm:t>
    </dgm:pt>
    <dgm:pt modelId="{A9BA2291-AC38-464B-B745-48B265A44C03}">
      <dgm:prSet phldr="0" custT="1"/>
      <dgm:spPr>
        <a:solidFill>
          <a:schemeClr val="accent4">
            <a:lumMod val="75000"/>
          </a:schemeClr>
        </a:solidFill>
      </dgm:spPr>
      <dgm:t>
        <a:bodyPr vert="horz" wrap="square"/>
        <a:lstStyle/>
        <a:p>
          <a:r>
            <a:rPr lang="zh-CN" altLang="en-US" sz="1800" b="1" dirty="0">
              <a:latin typeface="微软雅黑" panose="020B0503020204020204" pitchFamily="34" charset="-122"/>
              <a:ea typeface="微软雅黑" panose="020B0503020204020204" pitchFamily="34" charset="-122"/>
            </a:rPr>
            <a:t>设置</a:t>
          </a:r>
          <a:endParaRPr sz="1800" b="1" dirty="0">
            <a:latin typeface="微软雅黑" panose="020B0503020204020204" pitchFamily="34" charset="-122"/>
            <a:ea typeface="微软雅黑" panose="020B0503020204020204" pitchFamily="34" charset="-122"/>
          </a:endParaRPr>
        </a:p>
      </dgm:t>
    </dgm:pt>
    <dgm:pt modelId="{905F7EE6-C1A7-4550-9E72-DAE274512C09}" type="parTrans" cxnId="{1B2CE9CF-5724-4623-A5A8-AF420C08D373}">
      <dgm:prSet/>
      <dgm:spPr/>
      <dgm:t>
        <a:bodyPr/>
        <a:lstStyle/>
        <a:p>
          <a:endParaRPr lang="zh-CN" altLang="en-US"/>
        </a:p>
      </dgm:t>
    </dgm:pt>
    <dgm:pt modelId="{44AFD487-B736-4AB5-9DDA-439A259DBE4D}" type="sibTrans" cxnId="{1B2CE9CF-5724-4623-A5A8-AF420C08D373}">
      <dgm:prSet/>
      <dgm:spPr/>
      <dgm:t>
        <a:bodyPr/>
        <a:lstStyle/>
        <a:p>
          <a:endParaRPr lang="zh-CN" altLang="en-US"/>
        </a:p>
      </dgm:t>
    </dgm:pt>
    <dgm:pt modelId="{EA7FAB09-DE9F-4EF2-9948-D56933CBD616}">
      <dgm:prSet phldr="0" custT="1"/>
      <dgm:spPr bwMode="white">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500" b="1" kern="1200" dirty="0">
              <a:solidFill>
                <a:srgbClr val="FFFFFF"/>
              </a:solidFill>
              <a:latin typeface="微软雅黑" panose="020B0503020204020204" charset="-122"/>
              <a:ea typeface="微软雅黑" panose="020B0503020204020204" charset="-122"/>
              <a:cs typeface="Helvetica"/>
            </a:rPr>
            <a:t>系统设置</a:t>
          </a:r>
          <a:endParaRPr sz="1500" b="1" kern="1200" dirty="0">
            <a:solidFill>
              <a:srgbClr val="FFFFFF"/>
            </a:solidFill>
            <a:latin typeface="微软雅黑" panose="020B0503020204020204" charset="-122"/>
            <a:ea typeface="微软雅黑" panose="020B0503020204020204" charset="-122"/>
            <a:cs typeface="Helvetica"/>
          </a:endParaRPr>
        </a:p>
      </dgm:t>
    </dgm:pt>
    <dgm:pt modelId="{FB906166-3456-436D-B6E8-07DB15E6EB3D}" type="parTrans" cxnId="{8CB63BF5-E4A5-4AF8-80CD-4FC69C4A7837}">
      <dgm:prSet/>
      <dgm:spPr/>
      <dgm:t>
        <a:bodyPr/>
        <a:lstStyle/>
        <a:p>
          <a:endParaRPr lang="zh-CN" altLang="en-US"/>
        </a:p>
      </dgm:t>
    </dgm:pt>
    <dgm:pt modelId="{0C4DD758-B44E-4228-9721-B9C7B1246848}" type="sibTrans" cxnId="{8CB63BF5-E4A5-4AF8-80CD-4FC69C4A7837}">
      <dgm:prSet/>
      <dgm:spPr/>
      <dgm:t>
        <a:bodyPr/>
        <a:lstStyle/>
        <a:p>
          <a:endParaRPr lang="zh-CN" altLang="en-US"/>
        </a:p>
      </dgm:t>
    </dgm:pt>
    <dgm:pt modelId="{E8422DD5-A035-4CD2-A5D9-2421F522ACF0}">
      <dgm:prSet phldr="0" custT="1"/>
      <dgm:spPr>
        <a:solidFill>
          <a:srgbClr val="C00000"/>
        </a:solidFill>
      </dgm:spPr>
      <dgm:t>
        <a:bodyPr vert="horz" wrap="square"/>
        <a:lstStyle/>
        <a:p>
          <a:pPr>
            <a:buNone/>
          </a:pPr>
          <a:r>
            <a:rPr lang="zh-CN" altLang="en-US" sz="1500" b="1" dirty="0">
              <a:solidFill>
                <a:srgbClr val="FFFFFF"/>
              </a:solidFill>
              <a:latin typeface="微软雅黑" panose="020B0503020204020204" charset="-122"/>
              <a:ea typeface="微软雅黑" panose="020B0503020204020204" charset="-122"/>
              <a:cs typeface="Helvetica"/>
            </a:rPr>
            <a:t>功能设置</a:t>
          </a:r>
          <a:endParaRPr sz="1500" b="1" dirty="0">
            <a:solidFill>
              <a:srgbClr val="FFFFFF"/>
            </a:solidFill>
            <a:latin typeface="微软雅黑" panose="020B0503020204020204" charset="-122"/>
            <a:ea typeface="微软雅黑" panose="020B0503020204020204" charset="-122"/>
            <a:cs typeface="Helvetica"/>
          </a:endParaRPr>
        </a:p>
      </dgm:t>
    </dgm:pt>
    <dgm:pt modelId="{266E7543-2497-4218-B9CD-8A91706D86F2}" type="parTrans" cxnId="{E89B2778-3A9E-4F57-B8D6-6F4596DCCF8A}">
      <dgm:prSet/>
      <dgm:spPr/>
      <dgm:t>
        <a:bodyPr/>
        <a:lstStyle/>
        <a:p>
          <a:endParaRPr lang="zh-CN" altLang="en-US"/>
        </a:p>
      </dgm:t>
    </dgm:pt>
    <dgm:pt modelId="{B95B387C-D0AF-47B4-B415-82E88895D77F}" type="sibTrans" cxnId="{E89B2778-3A9E-4F57-B8D6-6F4596DCCF8A}">
      <dgm:prSet/>
      <dgm:spPr/>
      <dgm:t>
        <a:bodyPr/>
        <a:lstStyle/>
        <a:p>
          <a:endParaRPr lang="zh-CN" altLang="en-US"/>
        </a:p>
      </dgm:t>
    </dgm:pt>
    <dgm:pt modelId="{903D16A2-C320-4602-A2AE-30A7C6460BAE}">
      <dgm:prSet phldr="0" custT="1"/>
      <dgm:spPr>
        <a:solidFill>
          <a:srgbClr val="C00000"/>
        </a:solidFill>
      </dgm:spPr>
      <dgm:t>
        <a:bodyPr vert="horz" wrap="square"/>
        <a:lstStyle/>
        <a:p>
          <a:pPr>
            <a:buNone/>
          </a:pPr>
          <a:r>
            <a:rPr lang="zh-CN" altLang="en-US" sz="1500" b="1" dirty="0">
              <a:solidFill>
                <a:srgbClr val="FFFFFF"/>
              </a:solidFill>
              <a:latin typeface="微软雅黑" panose="020B0503020204020204" charset="-122"/>
              <a:ea typeface="微软雅黑" panose="020B0503020204020204" charset="-122"/>
              <a:cs typeface="Helvetica"/>
            </a:rPr>
            <a:t>机构管理</a:t>
          </a:r>
          <a:endParaRPr sz="1500" b="1" dirty="0">
            <a:solidFill>
              <a:srgbClr val="FFFFFF"/>
            </a:solidFill>
            <a:latin typeface="微软雅黑" panose="020B0503020204020204" charset="-122"/>
            <a:ea typeface="微软雅黑" panose="020B0503020204020204" charset="-122"/>
            <a:cs typeface="Helvetica"/>
          </a:endParaRPr>
        </a:p>
      </dgm:t>
    </dgm:pt>
    <dgm:pt modelId="{374A3929-3C9C-4D21-A6F5-B7988D8BD27B}" type="parTrans" cxnId="{FC55B7D8-4EB0-4C0A-B133-2CFE4E36590A}">
      <dgm:prSet/>
      <dgm:spPr/>
      <dgm:t>
        <a:bodyPr/>
        <a:lstStyle/>
        <a:p>
          <a:endParaRPr lang="zh-CN" altLang="en-US"/>
        </a:p>
      </dgm:t>
    </dgm:pt>
    <dgm:pt modelId="{5AD51D08-D184-49B7-8083-B55778B529BD}" type="sibTrans" cxnId="{FC55B7D8-4EB0-4C0A-B133-2CFE4E36590A}">
      <dgm:prSet/>
      <dgm:spPr/>
      <dgm:t>
        <a:bodyPr/>
        <a:lstStyle/>
        <a:p>
          <a:endParaRPr lang="zh-CN" altLang="en-US"/>
        </a:p>
      </dgm:t>
    </dgm:pt>
    <dgm:pt modelId="{0E6BE124-60FC-4431-8B16-1C9738D47582}">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500" b="1" kern="1200" dirty="0">
              <a:solidFill>
                <a:srgbClr val="FFFFFF"/>
              </a:solidFill>
              <a:latin typeface="微软雅黑" panose="020B0503020204020204" charset="-122"/>
              <a:ea typeface="微软雅黑" panose="020B0503020204020204" charset="-122"/>
              <a:cs typeface="Helvetica"/>
            </a:rPr>
            <a:t>角色管理</a:t>
          </a:r>
          <a:endParaRPr sz="1500" b="1" kern="1200" dirty="0">
            <a:solidFill>
              <a:srgbClr val="FFFFFF"/>
            </a:solidFill>
            <a:latin typeface="微软雅黑" panose="020B0503020204020204" charset="-122"/>
            <a:ea typeface="微软雅黑" panose="020B0503020204020204" charset="-122"/>
            <a:cs typeface="Helvetica"/>
          </a:endParaRPr>
        </a:p>
      </dgm:t>
    </dgm:pt>
    <dgm:pt modelId="{0A86EFA1-1D44-465F-B27C-6AB31B306914}" type="parTrans" cxnId="{57BEF830-1994-4E06-93DD-67F94DE4EE97}">
      <dgm:prSet/>
      <dgm:spPr/>
      <dgm:t>
        <a:bodyPr/>
        <a:lstStyle/>
        <a:p>
          <a:endParaRPr lang="zh-CN" altLang="en-US"/>
        </a:p>
      </dgm:t>
    </dgm:pt>
    <dgm:pt modelId="{648464CD-9C18-46A9-B6C0-8EADBB0A1F89}" type="sibTrans" cxnId="{57BEF830-1994-4E06-93DD-67F94DE4EE97}">
      <dgm:prSet/>
      <dgm:spPr/>
      <dgm:t>
        <a:bodyPr/>
        <a:lstStyle/>
        <a:p>
          <a:endParaRPr lang="zh-CN" altLang="en-US"/>
        </a:p>
      </dgm:t>
    </dgm:pt>
    <dgm:pt modelId="{0D4E1099-D4AF-4F8F-87A5-4AFAFF28F66C}">
      <dgm:prSet phldr="0" custT="1"/>
      <dgm:spPr>
        <a:solidFill>
          <a:schemeClr val="accent4">
            <a:lumMod val="75000"/>
          </a:schemeClr>
        </a:solidFill>
      </dgm:spPr>
      <dgm:t>
        <a:bodyPr vert="horz" wrap="square"/>
        <a:lstStyle/>
        <a:p>
          <a:r>
            <a:rPr lang="zh-CN" altLang="en-US" sz="1800" b="1" dirty="0">
              <a:latin typeface="微软雅黑" panose="020B0503020204020204" pitchFamily="34" charset="-122"/>
              <a:ea typeface="微软雅黑" panose="020B0503020204020204" pitchFamily="34" charset="-122"/>
            </a:rPr>
            <a:t>供应商</a:t>
          </a:r>
          <a:endParaRPr sz="1800" b="1" dirty="0">
            <a:latin typeface="微软雅黑" panose="020B0503020204020204" pitchFamily="34" charset="-122"/>
            <a:ea typeface="微软雅黑" panose="020B0503020204020204" pitchFamily="34" charset="-122"/>
          </a:endParaRPr>
        </a:p>
      </dgm:t>
    </dgm:pt>
    <dgm:pt modelId="{F68A63A8-4BF2-46AB-8256-883465F7C6D3}" type="parTrans" cxnId="{B4D6B2DE-EBDD-49E2-96AF-E7AD3A8DDAD1}">
      <dgm:prSet/>
      <dgm:spPr/>
      <dgm:t>
        <a:bodyPr/>
        <a:lstStyle/>
        <a:p>
          <a:endParaRPr lang="zh-CN" altLang="en-US"/>
        </a:p>
      </dgm:t>
    </dgm:pt>
    <dgm:pt modelId="{ECE22A35-3704-4A09-BF1C-0931D66A00D1}" type="sibTrans" cxnId="{B4D6B2DE-EBDD-49E2-96AF-E7AD3A8DDAD1}">
      <dgm:prSet/>
      <dgm:spPr/>
      <dgm:t>
        <a:bodyPr/>
        <a:lstStyle/>
        <a:p>
          <a:endParaRPr lang="zh-CN" altLang="en-US"/>
        </a:p>
      </dgm:t>
    </dgm:pt>
    <dgm:pt modelId="{C56E6C84-1F83-48D7-BEF7-50A538C225FD}">
      <dgm:prSet phldr="0" custT="1"/>
      <dgm:spPr>
        <a:solidFill>
          <a:schemeClr val="accent4">
            <a:lumMod val="75000"/>
          </a:schemeClr>
        </a:solidFill>
      </dgm:spPr>
      <dgm:t>
        <a:bodyPr vert="horz" wrap="square"/>
        <a:lstStyle/>
        <a:p>
          <a:r>
            <a:rPr lang="zh-CN" altLang="en-US" sz="1800" b="1" dirty="0">
              <a:latin typeface="微软雅黑" panose="020B0503020204020204" pitchFamily="34" charset="-122"/>
              <a:ea typeface="微软雅黑" panose="020B0503020204020204" pitchFamily="34" charset="-122"/>
            </a:rPr>
            <a:t>采购商</a:t>
          </a:r>
          <a:endParaRPr sz="1800" b="1" dirty="0">
            <a:latin typeface="微软雅黑" panose="020B0503020204020204" pitchFamily="34" charset="-122"/>
            <a:ea typeface="微软雅黑" panose="020B0503020204020204" pitchFamily="34" charset="-122"/>
          </a:endParaRPr>
        </a:p>
      </dgm:t>
    </dgm:pt>
    <dgm:pt modelId="{20A831C1-C7E4-48A5-B99B-2BB445C33636}" type="parTrans" cxnId="{3352CFBA-E982-44C8-9C33-9581041D6BDC}">
      <dgm:prSet/>
      <dgm:spPr/>
      <dgm:t>
        <a:bodyPr/>
        <a:lstStyle/>
        <a:p>
          <a:endParaRPr lang="zh-CN" altLang="en-US"/>
        </a:p>
      </dgm:t>
    </dgm:pt>
    <dgm:pt modelId="{2A12B455-64BD-4552-B61D-AD3C4892B3B2}" type="sibTrans" cxnId="{3352CFBA-E982-44C8-9C33-9581041D6BDC}">
      <dgm:prSet/>
      <dgm:spPr/>
      <dgm:t>
        <a:bodyPr/>
        <a:lstStyle/>
        <a:p>
          <a:endParaRPr lang="zh-CN" altLang="en-US"/>
        </a:p>
      </dgm:t>
    </dgm:pt>
    <dgm:pt modelId="{4DFFA435-0AF1-4E7B-8E1C-9CBF9F6E3D5D}">
      <dgm:prSet phldr="0" custT="1"/>
      <dgm:spPr>
        <a:solidFill>
          <a:schemeClr val="accent4">
            <a:lumMod val="75000"/>
          </a:schemeClr>
        </a:solidFill>
      </dgm:spPr>
      <dgm:t>
        <a:bodyPr vert="horz" wrap="square"/>
        <a:lstStyle/>
        <a:p>
          <a:r>
            <a:rPr lang="zh-CN" altLang="en-US" sz="1800" b="1" dirty="0">
              <a:latin typeface="微软雅黑" panose="020B0503020204020204" pitchFamily="34" charset="-122"/>
              <a:ea typeface="微软雅黑" panose="020B0503020204020204" pitchFamily="34" charset="-122"/>
            </a:rPr>
            <a:t>支付</a:t>
          </a:r>
          <a:endParaRPr sz="1800" b="1" dirty="0">
            <a:latin typeface="微软雅黑" panose="020B0503020204020204" pitchFamily="34" charset="-122"/>
            <a:ea typeface="微软雅黑" panose="020B0503020204020204" pitchFamily="34" charset="-122"/>
          </a:endParaRPr>
        </a:p>
      </dgm:t>
    </dgm:pt>
    <dgm:pt modelId="{AC0B97D0-A084-45B6-B1A0-030FDC180080}" type="parTrans" cxnId="{9C55D8CA-C36B-411E-B818-96517B5A91A7}">
      <dgm:prSet/>
      <dgm:spPr/>
      <dgm:t>
        <a:bodyPr/>
        <a:lstStyle/>
        <a:p>
          <a:endParaRPr lang="zh-CN" altLang="en-US"/>
        </a:p>
      </dgm:t>
    </dgm:pt>
    <dgm:pt modelId="{03A91D92-A516-41BD-AB01-1A3B2D9EB377}" type="sibTrans" cxnId="{9C55D8CA-C36B-411E-B818-96517B5A91A7}">
      <dgm:prSet/>
      <dgm:spPr/>
      <dgm:t>
        <a:bodyPr/>
        <a:lstStyle/>
        <a:p>
          <a:endParaRPr lang="zh-CN" altLang="en-US"/>
        </a:p>
      </dgm:t>
    </dgm:pt>
    <dgm:pt modelId="{A979E263-C33F-4C3C-A2CB-1DD338DDB882}">
      <dgm:prSe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500" b="1" dirty="0">
              <a:solidFill>
                <a:prstClr val="white"/>
              </a:solidFill>
              <a:latin typeface="微软雅黑" panose="020B0503020204020204" charset="-122"/>
              <a:ea typeface="微软雅黑" panose="020B0503020204020204" charset="-122"/>
              <a:cs typeface="+mn-cs"/>
            </a:rPr>
            <a:t>商家列表</a:t>
          </a:r>
        </a:p>
      </dgm:t>
    </dgm:pt>
    <dgm:pt modelId="{843A8E2C-E8F2-4A71-87D5-6BC2ADFDD7D6}" type="parTrans" cxnId="{C30C1D48-7202-4F34-96BD-51BC8CACCC9E}">
      <dgm:prSet/>
      <dgm:spPr/>
      <dgm:t>
        <a:bodyPr/>
        <a:lstStyle/>
        <a:p>
          <a:endParaRPr lang="zh-CN" altLang="en-US"/>
        </a:p>
      </dgm:t>
    </dgm:pt>
    <dgm:pt modelId="{D22E9A13-FA3D-4B66-8009-FF075B29D122}" type="sibTrans" cxnId="{C30C1D48-7202-4F34-96BD-51BC8CACCC9E}">
      <dgm:prSet/>
      <dgm:spPr/>
      <dgm:t>
        <a:bodyPr/>
        <a:lstStyle/>
        <a:p>
          <a:endParaRPr lang="zh-CN" altLang="en-US"/>
        </a:p>
      </dgm:t>
    </dgm:pt>
    <dgm:pt modelId="{EFD15FA3-097C-49F8-8E9F-48B2145B82D1}">
      <dgm:prSe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500" b="1" dirty="0">
              <a:solidFill>
                <a:prstClr val="white"/>
              </a:solidFill>
              <a:latin typeface="微软雅黑" panose="020B0503020204020204" charset="-122"/>
              <a:ea typeface="微软雅黑" panose="020B0503020204020204" charset="-122"/>
              <a:cs typeface="+mn-cs"/>
            </a:rPr>
            <a:t>商家认证审核</a:t>
          </a:r>
        </a:p>
      </dgm:t>
    </dgm:pt>
    <dgm:pt modelId="{CE6CECA9-A1AF-4F37-BE7D-64C55726E141}" type="parTrans" cxnId="{8EF80B2D-3E43-4C8A-8F4B-C11153D36822}">
      <dgm:prSet/>
      <dgm:spPr/>
      <dgm:t>
        <a:bodyPr/>
        <a:lstStyle/>
        <a:p>
          <a:endParaRPr lang="zh-CN" altLang="en-US"/>
        </a:p>
      </dgm:t>
    </dgm:pt>
    <dgm:pt modelId="{D6CB17AA-29B6-4575-8E94-4F1AB001BD77}" type="sibTrans" cxnId="{8EF80B2D-3E43-4C8A-8F4B-C11153D36822}">
      <dgm:prSet/>
      <dgm:spPr/>
      <dgm:t>
        <a:bodyPr/>
        <a:lstStyle/>
        <a:p>
          <a:endParaRPr lang="zh-CN" altLang="en-US"/>
        </a:p>
      </dgm:t>
    </dgm:pt>
    <dgm:pt modelId="{3F163301-3BD1-4D17-B163-5478A4EDD00F}">
      <dgm:prSe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500" b="1" dirty="0">
              <a:solidFill>
                <a:prstClr val="white"/>
              </a:solidFill>
              <a:latin typeface="微软雅黑" panose="020B0503020204020204" charset="-122"/>
              <a:ea typeface="微软雅黑" panose="020B0503020204020204" charset="-122"/>
              <a:cs typeface="+mn-cs"/>
            </a:rPr>
            <a:t>订单管理</a:t>
          </a:r>
        </a:p>
      </dgm:t>
    </dgm:pt>
    <dgm:pt modelId="{8BE072BF-DC4C-4146-952E-0BB323173FEC}" type="parTrans" cxnId="{7D41F1D2-E3ED-42BA-A68A-0EF5F387B56B}">
      <dgm:prSet/>
      <dgm:spPr/>
      <dgm:t>
        <a:bodyPr/>
        <a:lstStyle/>
        <a:p>
          <a:endParaRPr lang="zh-CN" altLang="en-US"/>
        </a:p>
      </dgm:t>
    </dgm:pt>
    <dgm:pt modelId="{AE2039E1-A2B9-4232-8B46-13391E4394E1}" type="sibTrans" cxnId="{7D41F1D2-E3ED-42BA-A68A-0EF5F387B56B}">
      <dgm:prSet/>
      <dgm:spPr/>
      <dgm:t>
        <a:bodyPr/>
        <a:lstStyle/>
        <a:p>
          <a:endParaRPr lang="zh-CN" altLang="en-US"/>
        </a:p>
      </dgm:t>
    </dgm:pt>
    <dgm:pt modelId="{7DF7A5E6-7399-4958-8E43-4E066E0D2146}">
      <dgm:prSe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500" b="1" dirty="0">
              <a:solidFill>
                <a:prstClr val="white"/>
              </a:solidFill>
              <a:latin typeface="微软雅黑" panose="020B0503020204020204" charset="-122"/>
              <a:ea typeface="微软雅黑" panose="020B0503020204020204" charset="-122"/>
              <a:cs typeface="+mn-cs"/>
            </a:rPr>
            <a:t>采购商列表</a:t>
          </a:r>
        </a:p>
      </dgm:t>
    </dgm:pt>
    <dgm:pt modelId="{A6CFF85D-6CBD-4CDA-B2F1-5ED5DBD540A8}" type="parTrans" cxnId="{ED802E2A-3ACE-4DCC-9C98-09E14E2F199D}">
      <dgm:prSet/>
      <dgm:spPr/>
      <dgm:t>
        <a:bodyPr/>
        <a:lstStyle/>
        <a:p>
          <a:endParaRPr lang="zh-CN" altLang="en-US"/>
        </a:p>
      </dgm:t>
    </dgm:pt>
    <dgm:pt modelId="{6334837A-D26B-4433-A3BA-CA714AA52D7A}" type="sibTrans" cxnId="{ED802E2A-3ACE-4DCC-9C98-09E14E2F199D}">
      <dgm:prSet/>
      <dgm:spPr/>
      <dgm:t>
        <a:bodyPr/>
        <a:lstStyle/>
        <a:p>
          <a:endParaRPr lang="zh-CN" altLang="en-US"/>
        </a:p>
      </dgm:t>
    </dgm:pt>
    <dgm:pt modelId="{5A158F23-2157-488E-B8BA-31468B6D3DC4}">
      <dgm:prSe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500" b="1" dirty="0">
              <a:solidFill>
                <a:prstClr val="white"/>
              </a:solidFill>
              <a:latin typeface="微软雅黑" panose="020B0503020204020204" charset="-122"/>
              <a:ea typeface="微软雅黑" panose="020B0503020204020204" charset="-122"/>
              <a:cs typeface="+mn-cs"/>
            </a:rPr>
            <a:t>采购商审核</a:t>
          </a:r>
        </a:p>
      </dgm:t>
    </dgm:pt>
    <dgm:pt modelId="{475B4728-5076-4826-8DF1-5CDE946FE674}" type="parTrans" cxnId="{C505D02C-A601-41D1-A591-976D54703CCA}">
      <dgm:prSet/>
      <dgm:spPr/>
      <dgm:t>
        <a:bodyPr/>
        <a:lstStyle/>
        <a:p>
          <a:endParaRPr lang="zh-CN" altLang="en-US"/>
        </a:p>
      </dgm:t>
    </dgm:pt>
    <dgm:pt modelId="{954562CD-0D5D-4233-AF40-1B429DE7401B}" type="sibTrans" cxnId="{C505D02C-A601-41D1-A591-976D54703CCA}">
      <dgm:prSet/>
      <dgm:spPr/>
      <dgm:t>
        <a:bodyPr/>
        <a:lstStyle/>
        <a:p>
          <a:endParaRPr lang="zh-CN" altLang="en-US"/>
        </a:p>
      </dgm:t>
    </dgm:pt>
    <dgm:pt modelId="{E9E73BDA-90AF-4028-B971-AA4EAF7242EF}">
      <dgm:prSe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500" b="1" dirty="0">
              <a:solidFill>
                <a:prstClr val="white"/>
              </a:solidFill>
              <a:latin typeface="微软雅黑" panose="020B0503020204020204" charset="-122"/>
              <a:ea typeface="微软雅黑" panose="020B0503020204020204" charset="-122"/>
              <a:cs typeface="+mn-cs"/>
            </a:rPr>
            <a:t>订单管理</a:t>
          </a:r>
        </a:p>
      </dgm:t>
    </dgm:pt>
    <dgm:pt modelId="{C0156B4F-64D5-442D-9159-E9A6B97274C1}" type="parTrans" cxnId="{4E13B33E-34F7-423A-876B-12348F5DD12B}">
      <dgm:prSet/>
      <dgm:spPr/>
      <dgm:t>
        <a:bodyPr/>
        <a:lstStyle/>
        <a:p>
          <a:endParaRPr lang="zh-CN" altLang="en-US"/>
        </a:p>
      </dgm:t>
    </dgm:pt>
    <dgm:pt modelId="{ADC4EDEE-DE7B-496C-A1D4-65FE48914C2E}" type="sibTrans" cxnId="{4E13B33E-34F7-423A-876B-12348F5DD12B}">
      <dgm:prSet/>
      <dgm:spPr/>
      <dgm:t>
        <a:bodyPr/>
        <a:lstStyle/>
        <a:p>
          <a:endParaRPr lang="zh-CN" altLang="en-US"/>
        </a:p>
      </dgm:t>
    </dgm:pt>
    <dgm:pt modelId="{E5DD7D74-B15E-4CA6-A46E-17BF693BD77B}">
      <dgm:prSe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500" b="1" dirty="0">
              <a:solidFill>
                <a:prstClr val="white"/>
              </a:solidFill>
              <a:latin typeface="微软雅黑" panose="020B0503020204020204" charset="-122"/>
              <a:ea typeface="微软雅黑" panose="020B0503020204020204" charset="-122"/>
              <a:cs typeface="+mn-cs"/>
            </a:rPr>
            <a:t>支付记录</a:t>
          </a:r>
        </a:p>
      </dgm:t>
    </dgm:pt>
    <dgm:pt modelId="{5028D800-61B9-4D1D-B1F0-20B760FD672D}" type="parTrans" cxnId="{70946598-5CCF-495A-A225-97B0E511EDB0}">
      <dgm:prSet/>
      <dgm:spPr/>
      <dgm:t>
        <a:bodyPr/>
        <a:lstStyle/>
        <a:p>
          <a:endParaRPr lang="zh-CN" altLang="en-US"/>
        </a:p>
      </dgm:t>
    </dgm:pt>
    <dgm:pt modelId="{C596F98D-2E60-4C2C-B837-75CA8C0AFE66}" type="sibTrans" cxnId="{70946598-5CCF-495A-A225-97B0E511EDB0}">
      <dgm:prSet/>
      <dgm:spPr/>
      <dgm:t>
        <a:bodyPr/>
        <a:lstStyle/>
        <a:p>
          <a:endParaRPr lang="zh-CN" altLang="en-US"/>
        </a:p>
      </dgm:t>
    </dgm:pt>
    <dgm:pt modelId="{06935FA8-3456-42D5-B485-EF62099E4477}">
      <dgm:prSe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500" b="1" dirty="0">
              <a:solidFill>
                <a:prstClr val="white"/>
              </a:solidFill>
              <a:latin typeface="微软雅黑" panose="020B0503020204020204" charset="-122"/>
              <a:ea typeface="微软雅黑" panose="020B0503020204020204" charset="-122"/>
              <a:cs typeface="+mn-cs"/>
            </a:rPr>
            <a:t>综合统计</a:t>
          </a:r>
        </a:p>
      </dgm:t>
    </dgm:pt>
    <dgm:pt modelId="{3E188FB9-5AC3-484A-9D72-5043AA00C162}" type="parTrans" cxnId="{D741DACA-B5FC-4587-8A7F-C3C0F47A6A55}">
      <dgm:prSet/>
      <dgm:spPr/>
      <dgm:t>
        <a:bodyPr/>
        <a:lstStyle/>
        <a:p>
          <a:endParaRPr lang="zh-CN" altLang="en-US"/>
        </a:p>
      </dgm:t>
    </dgm:pt>
    <dgm:pt modelId="{547F211E-AFD4-4892-8EC9-DA8AC48E85B5}" type="sibTrans" cxnId="{D741DACA-B5FC-4587-8A7F-C3C0F47A6A55}">
      <dgm:prSet/>
      <dgm:spPr/>
      <dgm:t>
        <a:bodyPr/>
        <a:lstStyle/>
        <a:p>
          <a:endParaRPr lang="zh-CN" altLang="en-US"/>
        </a:p>
      </dgm:t>
    </dgm:pt>
    <dgm:pt modelId="{02508D1C-0AE0-491D-BAC5-9489225B1568}">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500" b="1" dirty="0">
              <a:solidFill>
                <a:srgbClr val="FFFFFF"/>
              </a:solidFill>
              <a:latin typeface="微软雅黑" panose="020B0503020204020204" charset="-122"/>
              <a:ea typeface="微软雅黑" panose="020B0503020204020204" charset="-122"/>
              <a:cs typeface="Helvetica"/>
            </a:rPr>
            <a:t>系统日志</a:t>
          </a:r>
          <a:endParaRPr sz="1500" b="1" dirty="0">
            <a:solidFill>
              <a:srgbClr val="FFFFFF"/>
            </a:solidFill>
            <a:latin typeface="微软雅黑" panose="020B0503020204020204" charset="-122"/>
            <a:ea typeface="微软雅黑" panose="020B0503020204020204" charset="-122"/>
            <a:cs typeface="Helvetica"/>
          </a:endParaRPr>
        </a:p>
      </dgm:t>
    </dgm:pt>
    <dgm:pt modelId="{323BE491-AF91-4B02-A7AE-7734D84FD997}" type="parTrans" cxnId="{E95783A1-F07B-4744-9859-F6A7AA6AAE27}">
      <dgm:prSet/>
      <dgm:spPr/>
      <dgm:t>
        <a:bodyPr/>
        <a:lstStyle/>
        <a:p>
          <a:endParaRPr lang="zh-CN" altLang="en-US"/>
        </a:p>
      </dgm:t>
    </dgm:pt>
    <dgm:pt modelId="{AC04877D-60FA-41E7-A71E-C641A20B2A46}" type="sibTrans" cxnId="{E95783A1-F07B-4744-9859-F6A7AA6AAE27}">
      <dgm:prSet/>
      <dgm:spPr/>
      <dgm:t>
        <a:bodyPr/>
        <a:lstStyle/>
        <a:p>
          <a:endParaRPr lang="zh-CN" altLang="en-US"/>
        </a:p>
      </dgm:t>
    </dgm:pt>
    <dgm:pt modelId="{019C0679-E024-4E55-BC57-F17556DF86DC}">
      <dgm:prSet custT="1"/>
      <dgm:spPr>
        <a:solidFill>
          <a:srgbClr val="C00000"/>
        </a:solidFill>
      </dgm:spPr>
      <dgm:t>
        <a:bodyPr/>
        <a:lstStyle/>
        <a:p>
          <a:r>
            <a:rPr lang="zh-CN" altLang="en-US" sz="1500" b="1" dirty="0">
              <a:latin typeface="微软雅黑" panose="020B0503020204020204" charset="-122"/>
              <a:ea typeface="微软雅黑" panose="020B0503020204020204" charset="-122"/>
            </a:rPr>
            <a:t>行业资讯信息</a:t>
          </a:r>
        </a:p>
      </dgm:t>
    </dgm:pt>
    <dgm:pt modelId="{77CBB7D1-DE8D-4AA1-90C9-DC73B638AE67}" type="parTrans" cxnId="{85AD9CD9-4EA3-4959-93A3-5593076292D8}">
      <dgm:prSet/>
      <dgm:spPr/>
      <dgm:t>
        <a:bodyPr/>
        <a:lstStyle/>
        <a:p>
          <a:endParaRPr lang="zh-CN" altLang="en-US"/>
        </a:p>
      </dgm:t>
    </dgm:pt>
    <dgm:pt modelId="{CE898547-457B-40C1-906D-B37FDD9BBB8D}" type="sibTrans" cxnId="{85AD9CD9-4EA3-4959-93A3-5593076292D8}">
      <dgm:prSet/>
      <dgm:spPr/>
      <dgm:t>
        <a:bodyPr/>
        <a:lstStyle/>
        <a:p>
          <a:endParaRPr lang="zh-CN" altLang="en-US"/>
        </a:p>
      </dgm:t>
    </dgm:pt>
    <dgm:pt modelId="{CE33EAC9-E64F-4D78-AFEC-4272405B1D8E}">
      <dgm:prSet custT="1"/>
      <dgm:spPr>
        <a:solidFill>
          <a:srgbClr val="C00000"/>
        </a:solidFill>
      </dgm:spPr>
      <dgm:t>
        <a:bodyPr/>
        <a:lstStyle/>
        <a:p>
          <a:r>
            <a:rPr lang="zh-CN" altLang="en-US" sz="1500" b="1" dirty="0">
              <a:latin typeface="微软雅黑" panose="020B0503020204020204" charset="-122"/>
              <a:ea typeface="微软雅黑" panose="020B0503020204020204" charset="-122"/>
            </a:rPr>
            <a:t>供应大厅管理</a:t>
          </a:r>
        </a:p>
      </dgm:t>
    </dgm:pt>
    <dgm:pt modelId="{526C8940-A477-4234-AF9F-0148D7913604}" type="parTrans" cxnId="{6B78E215-CB67-40A7-8395-4909E89749C6}">
      <dgm:prSet/>
      <dgm:spPr/>
      <dgm:t>
        <a:bodyPr/>
        <a:lstStyle/>
        <a:p>
          <a:endParaRPr lang="zh-CN" altLang="en-US"/>
        </a:p>
      </dgm:t>
    </dgm:pt>
    <dgm:pt modelId="{973D226F-ABE8-475B-8122-FCB84EF96777}" type="sibTrans" cxnId="{6B78E215-CB67-40A7-8395-4909E89749C6}">
      <dgm:prSet/>
      <dgm:spPr/>
      <dgm:t>
        <a:bodyPr/>
        <a:lstStyle/>
        <a:p>
          <a:endParaRPr lang="zh-CN" altLang="en-US"/>
        </a:p>
      </dgm:t>
    </dgm:pt>
    <dgm:pt modelId="{C82FE73A-3A98-46D5-B6D8-BD36E41713B4}">
      <dgm:prSet custT="1"/>
      <dgm:spPr>
        <a:solidFill>
          <a:srgbClr val="C00000"/>
        </a:solidFill>
      </dgm:spPr>
      <dgm:t>
        <a:bodyPr/>
        <a:lstStyle/>
        <a:p>
          <a:r>
            <a:rPr lang="zh-CN" altLang="en-US" sz="1500" b="1" dirty="0">
              <a:latin typeface="微软雅黑" panose="020B0503020204020204" charset="-122"/>
              <a:ea typeface="微软雅黑" panose="020B0503020204020204" charset="-122"/>
            </a:rPr>
            <a:t>采购大厅管理</a:t>
          </a:r>
        </a:p>
      </dgm:t>
    </dgm:pt>
    <dgm:pt modelId="{0CD065E5-CAC6-4899-9F60-F69D6911BFC4}" type="parTrans" cxnId="{0AB45755-533D-4487-A762-D1BB0628880A}">
      <dgm:prSet/>
      <dgm:spPr/>
      <dgm:t>
        <a:bodyPr/>
        <a:lstStyle/>
        <a:p>
          <a:endParaRPr lang="zh-CN" altLang="en-US"/>
        </a:p>
      </dgm:t>
    </dgm:pt>
    <dgm:pt modelId="{FCA47D46-A6D1-47C7-8B11-B54D717215C4}" type="sibTrans" cxnId="{0AB45755-533D-4487-A762-D1BB0628880A}">
      <dgm:prSet/>
      <dgm:spPr/>
      <dgm:t>
        <a:bodyPr/>
        <a:lstStyle/>
        <a:p>
          <a:endParaRPr lang="zh-CN" altLang="en-US"/>
        </a:p>
      </dgm:t>
    </dgm:pt>
    <dgm:pt modelId="{1B8F4864-C64C-412D-9E95-3C3AC5A174B1}">
      <dgm:prSe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500" b="1" dirty="0">
              <a:solidFill>
                <a:prstClr val="white"/>
              </a:solidFill>
              <a:latin typeface="微软雅黑" panose="020B0503020204020204" charset="-122"/>
              <a:ea typeface="微软雅黑" panose="020B0503020204020204" charset="-122"/>
              <a:cs typeface="+mn-cs"/>
            </a:rPr>
            <a:t>提现管理</a:t>
          </a:r>
        </a:p>
      </dgm:t>
    </dgm:pt>
    <dgm:pt modelId="{E229D8C0-D183-49A1-9B34-98A23FAC0DEC}" type="parTrans" cxnId="{4B907DC2-53F7-46A4-AE75-41041FB6D681}">
      <dgm:prSet/>
      <dgm:spPr/>
      <dgm:t>
        <a:bodyPr/>
        <a:lstStyle/>
        <a:p>
          <a:endParaRPr lang="zh-CN" altLang="en-US"/>
        </a:p>
      </dgm:t>
    </dgm:pt>
    <dgm:pt modelId="{B1204833-8642-4988-A45E-5A1079C6B749}" type="sibTrans" cxnId="{4B907DC2-53F7-46A4-AE75-41041FB6D681}">
      <dgm:prSet/>
      <dgm:spPr/>
      <dgm:t>
        <a:bodyPr/>
        <a:lstStyle/>
        <a:p>
          <a:endParaRPr lang="zh-CN" altLang="en-US"/>
        </a:p>
      </dgm:t>
    </dgm:pt>
    <dgm:pt modelId="{A6F1935D-0D0D-47ED-9E12-4EC2741515F2}">
      <dgm:prSe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500" b="1" dirty="0">
              <a:solidFill>
                <a:prstClr val="white"/>
              </a:solidFill>
              <a:latin typeface="微软雅黑" panose="020B0503020204020204" charset="-122"/>
              <a:ea typeface="微软雅黑" panose="020B0503020204020204" charset="-122"/>
              <a:cs typeface="+mn-cs"/>
            </a:rPr>
            <a:t>综合统计</a:t>
          </a:r>
        </a:p>
      </dgm:t>
    </dgm:pt>
    <dgm:pt modelId="{10F79597-843F-49DD-B24F-42F3444CF2F2}" type="parTrans" cxnId="{8FA008F2-6572-40A4-A6E8-24EB6F283040}">
      <dgm:prSet/>
      <dgm:spPr/>
      <dgm:t>
        <a:bodyPr/>
        <a:lstStyle/>
        <a:p>
          <a:endParaRPr lang="zh-CN" altLang="en-US"/>
        </a:p>
      </dgm:t>
    </dgm:pt>
    <dgm:pt modelId="{26C06CD3-E215-4397-967E-A0FEDFD14E07}" type="sibTrans" cxnId="{8FA008F2-6572-40A4-A6E8-24EB6F283040}">
      <dgm:prSet/>
      <dgm:spPr/>
      <dgm:t>
        <a:bodyPr/>
        <a:lstStyle/>
        <a:p>
          <a:endParaRPr lang="zh-CN" altLang="en-US"/>
        </a:p>
      </dgm:t>
    </dgm:pt>
    <dgm:pt modelId="{C42637E4-E966-45B9-AD8D-D79E3408CFE7}">
      <dgm:prSe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500" b="1" dirty="0">
              <a:solidFill>
                <a:prstClr val="white"/>
              </a:solidFill>
              <a:latin typeface="微软雅黑" panose="020B0503020204020204" charset="-122"/>
              <a:ea typeface="微软雅黑" panose="020B0503020204020204" charset="-122"/>
              <a:cs typeface="+mn-cs"/>
            </a:rPr>
            <a:t>综合统计</a:t>
          </a:r>
        </a:p>
      </dgm:t>
    </dgm:pt>
    <dgm:pt modelId="{F4484A88-72EF-4883-A175-37711916246F}" type="parTrans" cxnId="{DFF76D1B-07B6-4373-8098-8207A2E0B774}">
      <dgm:prSet/>
      <dgm:spPr/>
      <dgm:t>
        <a:bodyPr/>
        <a:lstStyle/>
        <a:p>
          <a:endParaRPr lang="zh-CN" altLang="en-US"/>
        </a:p>
      </dgm:t>
    </dgm:pt>
    <dgm:pt modelId="{86DACDBF-5ED7-4F9B-9A85-C2122DBA1AE0}" type="sibTrans" cxnId="{DFF76D1B-07B6-4373-8098-8207A2E0B774}">
      <dgm:prSet/>
      <dgm:spPr/>
      <dgm:t>
        <a:bodyPr/>
        <a:lstStyle/>
        <a:p>
          <a:endParaRPr lang="zh-CN" altLang="en-US"/>
        </a:p>
      </dgm:t>
    </dgm:pt>
    <dgm:pt modelId="{0ABA3EC5-894C-4CC5-8733-218B10B93253}" type="pres">
      <dgm:prSet presAssocID="{28E55EEC-ABC8-4AAF-B8B1-148908BCC088}" presName="Name0" presStyleCnt="0">
        <dgm:presLayoutVars>
          <dgm:chPref val="1"/>
          <dgm:dir/>
          <dgm:animOne val="branch"/>
          <dgm:animLvl val="lvl"/>
          <dgm:resizeHandles/>
        </dgm:presLayoutVars>
      </dgm:prSet>
      <dgm:spPr/>
    </dgm:pt>
    <dgm:pt modelId="{3609FF47-D226-4704-AE4D-8C61FA4983B3}" type="pres">
      <dgm:prSet presAssocID="{C43B1118-531E-46DF-B25D-9D86A1BADED5}" presName="vertOne" presStyleCnt="0"/>
      <dgm:spPr/>
    </dgm:pt>
    <dgm:pt modelId="{18C4E90C-BE2C-4C87-BFA9-C04BC4F8277A}" type="pres">
      <dgm:prSet presAssocID="{C43B1118-531E-46DF-B25D-9D86A1BADED5}" presName="txOne" presStyleLbl="node0" presStyleIdx="0" presStyleCnt="1" custScaleY="78386">
        <dgm:presLayoutVars>
          <dgm:chPref val="3"/>
        </dgm:presLayoutVars>
      </dgm:prSet>
      <dgm:spPr/>
    </dgm:pt>
    <dgm:pt modelId="{82090E4D-ED5A-4C5C-B1FB-02C500F27E20}" type="pres">
      <dgm:prSet presAssocID="{C43B1118-531E-46DF-B25D-9D86A1BADED5}" presName="parTransOne" presStyleCnt="0"/>
      <dgm:spPr/>
    </dgm:pt>
    <dgm:pt modelId="{824008DE-E220-4FB6-BCEF-9AABC8C9F9EA}" type="pres">
      <dgm:prSet presAssocID="{C43B1118-531E-46DF-B25D-9D86A1BADED5}" presName="horzOne" presStyleCnt="0"/>
      <dgm:spPr/>
    </dgm:pt>
    <dgm:pt modelId="{8BE7177D-3580-42C2-9B87-3DE0B866D8B2}" type="pres">
      <dgm:prSet presAssocID="{A9BA2291-AC38-464B-B745-48B265A44C03}" presName="vertTwo" presStyleCnt="0"/>
      <dgm:spPr/>
    </dgm:pt>
    <dgm:pt modelId="{B1FF07CE-EACC-453F-B5A5-DEBE343C225A}" type="pres">
      <dgm:prSet presAssocID="{A9BA2291-AC38-464B-B745-48B265A44C03}" presName="txTwo" presStyleLbl="node2" presStyleIdx="0" presStyleCnt="5" custScaleY="78906">
        <dgm:presLayoutVars>
          <dgm:chPref val="3"/>
        </dgm:presLayoutVars>
      </dgm:prSet>
      <dgm:spPr/>
    </dgm:pt>
    <dgm:pt modelId="{92842E80-BD48-4142-8413-7DAAC823BCFE}" type="pres">
      <dgm:prSet presAssocID="{A9BA2291-AC38-464B-B745-48B265A44C03}" presName="parTransTwo" presStyleCnt="0"/>
      <dgm:spPr/>
    </dgm:pt>
    <dgm:pt modelId="{4C63AAC5-A9F3-4077-83C1-183CE2A68CE5}" type="pres">
      <dgm:prSet presAssocID="{A9BA2291-AC38-464B-B745-48B265A44C03}" presName="horzTwo" presStyleCnt="0"/>
      <dgm:spPr/>
    </dgm:pt>
    <dgm:pt modelId="{61EF259B-FF6C-4D7B-A337-FCD99C428A6A}" type="pres">
      <dgm:prSet presAssocID="{EA7FAB09-DE9F-4EF2-9948-D56933CBD616}" presName="vertThree" presStyleCnt="0"/>
      <dgm:spPr/>
    </dgm:pt>
    <dgm:pt modelId="{47279968-74AD-4447-B2B1-826C19DFDB5D}" type="pres">
      <dgm:prSet presAssocID="{EA7FAB09-DE9F-4EF2-9948-D56933CBD616}" presName="txThree" presStyleLbl="node3" presStyleIdx="0" presStyleCnt="21" custScaleX="100366" custScaleY="145843">
        <dgm:presLayoutVars>
          <dgm:chPref val="3"/>
        </dgm:presLayoutVars>
      </dgm:prSet>
      <dgm:spPr>
        <a:xfrm>
          <a:off x="30793" y="2644384"/>
          <a:ext cx="1385962" cy="2081373"/>
        </a:xfrm>
        <a:prstGeom prst="roundRect">
          <a:avLst>
            <a:gd name="adj" fmla="val 10000"/>
          </a:avLst>
        </a:prstGeom>
      </dgm:spPr>
    </dgm:pt>
    <dgm:pt modelId="{0CBB7901-2236-4703-92D7-47C4F6F48946}" type="pres">
      <dgm:prSet presAssocID="{EA7FAB09-DE9F-4EF2-9948-D56933CBD616}" presName="horzThree" presStyleCnt="0"/>
      <dgm:spPr/>
    </dgm:pt>
    <dgm:pt modelId="{9582ED0C-FD52-498D-976C-E959389429BC}" type="pres">
      <dgm:prSet presAssocID="{0C4DD758-B44E-4228-9721-B9C7B1246848}" presName="sibSpaceThree" presStyleCnt="0"/>
      <dgm:spPr/>
    </dgm:pt>
    <dgm:pt modelId="{B8F6F038-3038-4FEC-8BA1-316BF88493B1}" type="pres">
      <dgm:prSet presAssocID="{E8422DD5-A035-4CD2-A5D9-2421F522ACF0}" presName="vertThree" presStyleCnt="0"/>
      <dgm:spPr/>
    </dgm:pt>
    <dgm:pt modelId="{E14EAB2C-FEE5-446B-BA95-AB92427CE4BD}" type="pres">
      <dgm:prSet presAssocID="{E8422DD5-A035-4CD2-A5D9-2421F522ACF0}" presName="txThree" presStyleLbl="node3" presStyleIdx="1" presStyleCnt="21" custScaleX="100366" custScaleY="145843">
        <dgm:presLayoutVars>
          <dgm:chPref val="3"/>
        </dgm:presLayoutVars>
      </dgm:prSet>
      <dgm:spPr/>
    </dgm:pt>
    <dgm:pt modelId="{3838BDB7-C20C-4D2E-92B3-430BAAE396EF}" type="pres">
      <dgm:prSet presAssocID="{E8422DD5-A035-4CD2-A5D9-2421F522ACF0}" presName="horzThree" presStyleCnt="0"/>
      <dgm:spPr/>
    </dgm:pt>
    <dgm:pt modelId="{2E07720A-649D-44D3-840F-C8FA830B6588}" type="pres">
      <dgm:prSet presAssocID="{B95B387C-D0AF-47B4-B415-82E88895D77F}" presName="sibSpaceThree" presStyleCnt="0"/>
      <dgm:spPr/>
    </dgm:pt>
    <dgm:pt modelId="{4FBB9B24-F601-4454-BAEE-02D52A4D97B5}" type="pres">
      <dgm:prSet presAssocID="{903D16A2-C320-4602-A2AE-30A7C6460BAE}" presName="vertThree" presStyleCnt="0"/>
      <dgm:spPr/>
    </dgm:pt>
    <dgm:pt modelId="{BF5B2830-E82B-412D-945A-55C0B02C9F54}" type="pres">
      <dgm:prSet presAssocID="{903D16A2-C320-4602-A2AE-30A7C6460BAE}" presName="txThree" presStyleLbl="node3" presStyleIdx="2" presStyleCnt="21" custScaleX="100366" custScaleY="145843">
        <dgm:presLayoutVars>
          <dgm:chPref val="3"/>
        </dgm:presLayoutVars>
      </dgm:prSet>
      <dgm:spPr/>
    </dgm:pt>
    <dgm:pt modelId="{B99C3DE6-1B84-4A21-97B6-0EB9E2D47129}" type="pres">
      <dgm:prSet presAssocID="{903D16A2-C320-4602-A2AE-30A7C6460BAE}" presName="horzThree" presStyleCnt="0"/>
      <dgm:spPr/>
    </dgm:pt>
    <dgm:pt modelId="{54248D6A-487F-44CF-AE97-B0B3C7A92186}" type="pres">
      <dgm:prSet presAssocID="{5AD51D08-D184-49B7-8083-B55778B529BD}" presName="sibSpaceThree" presStyleCnt="0"/>
      <dgm:spPr/>
    </dgm:pt>
    <dgm:pt modelId="{E1C1B6A4-8313-4B47-9963-4C053420508F}" type="pres">
      <dgm:prSet presAssocID="{0E6BE124-60FC-4431-8B16-1C9738D47582}" presName="vertThree" presStyleCnt="0"/>
      <dgm:spPr/>
    </dgm:pt>
    <dgm:pt modelId="{1FD1B4C4-277C-4DB2-8EFB-848A1AF34629}" type="pres">
      <dgm:prSet presAssocID="{0E6BE124-60FC-4431-8B16-1C9738D47582}" presName="txThree" presStyleLbl="node3" presStyleIdx="3" presStyleCnt="21" custScaleX="100366" custScaleY="145843">
        <dgm:presLayoutVars>
          <dgm:chPref val="3"/>
        </dgm:presLayoutVars>
      </dgm:prSet>
      <dgm:spPr>
        <a:xfrm>
          <a:off x="2059691" y="2644384"/>
          <a:ext cx="651757" cy="2081373"/>
        </a:xfrm>
        <a:prstGeom prst="roundRect">
          <a:avLst>
            <a:gd name="adj" fmla="val 10000"/>
          </a:avLst>
        </a:prstGeom>
      </dgm:spPr>
    </dgm:pt>
    <dgm:pt modelId="{6296918D-5A0D-4FB5-A5E0-C784D1370DD4}" type="pres">
      <dgm:prSet presAssocID="{0E6BE124-60FC-4431-8B16-1C9738D47582}" presName="horzThree" presStyleCnt="0"/>
      <dgm:spPr/>
    </dgm:pt>
    <dgm:pt modelId="{0246D11F-700E-455E-8B39-E62F41203F5B}" type="pres">
      <dgm:prSet presAssocID="{648464CD-9C18-46A9-B6C0-8EADBB0A1F89}" presName="sibSpaceThree" presStyleCnt="0"/>
      <dgm:spPr/>
    </dgm:pt>
    <dgm:pt modelId="{0C118367-02D4-412C-B4A7-DCC7A506A1A7}" type="pres">
      <dgm:prSet presAssocID="{02508D1C-0AE0-491D-BAC5-9489225B1568}" presName="vertThree" presStyleCnt="0"/>
      <dgm:spPr/>
    </dgm:pt>
    <dgm:pt modelId="{9456ADED-583A-4C52-B814-6489594DE2C2}" type="pres">
      <dgm:prSet presAssocID="{02508D1C-0AE0-491D-BAC5-9489225B1568}" presName="txThree" presStyleLbl="node3" presStyleIdx="4" presStyleCnt="21" custScaleX="100366" custScaleY="145843">
        <dgm:presLayoutVars>
          <dgm:chPref val="3"/>
        </dgm:presLayoutVars>
      </dgm:prSet>
      <dgm:spPr>
        <a:prstGeom prst="roundRect">
          <a:avLst>
            <a:gd name="adj" fmla="val 10000"/>
          </a:avLst>
        </a:prstGeom>
      </dgm:spPr>
    </dgm:pt>
    <dgm:pt modelId="{0295F64D-0110-4F21-9B65-60B676E433D7}" type="pres">
      <dgm:prSet presAssocID="{02508D1C-0AE0-491D-BAC5-9489225B1568}" presName="horzThree" presStyleCnt="0"/>
      <dgm:spPr/>
    </dgm:pt>
    <dgm:pt modelId="{2019A21C-F661-4F0E-95A2-1106CEC32956}" type="pres">
      <dgm:prSet presAssocID="{44AFD487-B736-4AB5-9DDA-439A259DBE4D}" presName="sibSpaceTwo" presStyleCnt="0"/>
      <dgm:spPr/>
    </dgm:pt>
    <dgm:pt modelId="{80CF2A23-36EB-4F23-885A-3D5D39960BC2}" type="pres">
      <dgm:prSet presAssocID="{0908F867-1516-41D7-A637-C74CA7F507D9}" presName="vertTwo" presStyleCnt="0"/>
      <dgm:spPr/>
    </dgm:pt>
    <dgm:pt modelId="{41C3EB36-5023-42E9-BFE3-DC734629683C}" type="pres">
      <dgm:prSet presAssocID="{0908F867-1516-41D7-A637-C74CA7F507D9}" presName="txTwo" presStyleLbl="node2" presStyleIdx="1" presStyleCnt="5" custScaleY="78906">
        <dgm:presLayoutVars>
          <dgm:chPref val="3"/>
        </dgm:presLayoutVars>
      </dgm:prSet>
      <dgm:spPr/>
    </dgm:pt>
    <dgm:pt modelId="{6EC87E36-1373-4FA9-9F67-F780F0E649A0}" type="pres">
      <dgm:prSet presAssocID="{0908F867-1516-41D7-A637-C74CA7F507D9}" presName="parTransTwo" presStyleCnt="0"/>
      <dgm:spPr/>
    </dgm:pt>
    <dgm:pt modelId="{6B48CF30-45FE-4173-8AA4-57DC95B70AD1}" type="pres">
      <dgm:prSet presAssocID="{0908F867-1516-41D7-A637-C74CA7F507D9}" presName="horzTwo" presStyleCnt="0"/>
      <dgm:spPr/>
    </dgm:pt>
    <dgm:pt modelId="{424718AA-463A-4C34-AD34-4A00C7E9CEDA}" type="pres">
      <dgm:prSet presAssocID="{31B0A63B-9E92-4BC0-9610-635AC6C4C52B}" presName="vertThree" presStyleCnt="0"/>
      <dgm:spPr/>
    </dgm:pt>
    <dgm:pt modelId="{48137DAA-679B-40C7-B8CD-1154370CCB3E}" type="pres">
      <dgm:prSet presAssocID="{31B0A63B-9E92-4BC0-9610-635AC6C4C52B}" presName="txThree" presStyleLbl="node3" presStyleIdx="5" presStyleCnt="21" custScaleX="100366" custScaleY="145843">
        <dgm:presLayoutVars>
          <dgm:chPref val="3"/>
        </dgm:presLayoutVars>
      </dgm:prSet>
      <dgm:spPr/>
    </dgm:pt>
    <dgm:pt modelId="{304F4BC9-0192-4429-A42C-6727AD6C872D}" type="pres">
      <dgm:prSet presAssocID="{31B0A63B-9E92-4BC0-9610-635AC6C4C52B}" presName="horzThree" presStyleCnt="0"/>
      <dgm:spPr/>
    </dgm:pt>
    <dgm:pt modelId="{C5FB6A4F-290D-4210-9598-E3832F831C78}" type="pres">
      <dgm:prSet presAssocID="{9392C3F5-EF20-4F90-8E32-F70E59AEA6B4}" presName="sibSpaceThree" presStyleCnt="0"/>
      <dgm:spPr/>
    </dgm:pt>
    <dgm:pt modelId="{E6264FC0-FE2D-438D-97F8-8AE5F39D63FA}" type="pres">
      <dgm:prSet presAssocID="{DC72E9A0-FFFE-4A56-A1D0-1C0F25B44441}" presName="vertThree" presStyleCnt="0"/>
      <dgm:spPr/>
    </dgm:pt>
    <dgm:pt modelId="{BFB8A34C-39C6-4459-A186-2F6574E5C545}" type="pres">
      <dgm:prSet presAssocID="{DC72E9A0-FFFE-4A56-A1D0-1C0F25B44441}" presName="txThree" presStyleLbl="node3" presStyleIdx="6" presStyleCnt="21" custScaleX="100366" custScaleY="145843">
        <dgm:presLayoutVars>
          <dgm:chPref val="3"/>
        </dgm:presLayoutVars>
      </dgm:prSet>
      <dgm:spPr/>
    </dgm:pt>
    <dgm:pt modelId="{F146FB69-D5B6-4F56-B49F-CF7DD5F34C36}" type="pres">
      <dgm:prSet presAssocID="{DC72E9A0-FFFE-4A56-A1D0-1C0F25B44441}" presName="horzThree" presStyleCnt="0"/>
      <dgm:spPr/>
    </dgm:pt>
    <dgm:pt modelId="{2862C68B-6F15-4F26-9FFC-25A1BE6D9D40}" type="pres">
      <dgm:prSet presAssocID="{6E135DC5-61BA-4F51-A30D-4E2E8195675D}" presName="sibSpaceThree" presStyleCnt="0"/>
      <dgm:spPr/>
    </dgm:pt>
    <dgm:pt modelId="{71C3D58B-4BD6-4CE5-9884-B2BE27EE5C7E}" type="pres">
      <dgm:prSet presAssocID="{019C0679-E024-4E55-BC57-F17556DF86DC}" presName="vertThree" presStyleCnt="0"/>
      <dgm:spPr/>
    </dgm:pt>
    <dgm:pt modelId="{375B4E0F-F956-44B4-9A70-993D0F9ED540}" type="pres">
      <dgm:prSet presAssocID="{019C0679-E024-4E55-BC57-F17556DF86DC}" presName="txThree" presStyleLbl="node3" presStyleIdx="7" presStyleCnt="21" custScaleX="100366" custScaleY="145843">
        <dgm:presLayoutVars>
          <dgm:chPref val="3"/>
        </dgm:presLayoutVars>
      </dgm:prSet>
      <dgm:spPr/>
    </dgm:pt>
    <dgm:pt modelId="{347EDAEC-D083-40D9-B147-3A2C67C252DD}" type="pres">
      <dgm:prSet presAssocID="{019C0679-E024-4E55-BC57-F17556DF86DC}" presName="horzThree" presStyleCnt="0"/>
      <dgm:spPr/>
    </dgm:pt>
    <dgm:pt modelId="{25585768-9F55-45BD-931B-81406196A154}" type="pres">
      <dgm:prSet presAssocID="{CE898547-457B-40C1-906D-B37FDD9BBB8D}" presName="sibSpaceThree" presStyleCnt="0"/>
      <dgm:spPr/>
    </dgm:pt>
    <dgm:pt modelId="{1051A1E2-BD46-40D1-AA45-3816E66E7F72}" type="pres">
      <dgm:prSet presAssocID="{CE33EAC9-E64F-4D78-AFEC-4272405B1D8E}" presName="vertThree" presStyleCnt="0"/>
      <dgm:spPr/>
    </dgm:pt>
    <dgm:pt modelId="{170683AB-E62A-41A8-A985-343CE0B685C1}" type="pres">
      <dgm:prSet presAssocID="{CE33EAC9-E64F-4D78-AFEC-4272405B1D8E}" presName="txThree" presStyleLbl="node3" presStyleIdx="8" presStyleCnt="21" custScaleX="100366" custScaleY="145843">
        <dgm:presLayoutVars>
          <dgm:chPref val="3"/>
        </dgm:presLayoutVars>
      </dgm:prSet>
      <dgm:spPr/>
    </dgm:pt>
    <dgm:pt modelId="{7906BA69-D704-45E5-AB78-BD2BA62F4781}" type="pres">
      <dgm:prSet presAssocID="{CE33EAC9-E64F-4D78-AFEC-4272405B1D8E}" presName="horzThree" presStyleCnt="0"/>
      <dgm:spPr/>
    </dgm:pt>
    <dgm:pt modelId="{22B72C73-0AC2-4AE4-B764-EBA5BDCF625C}" type="pres">
      <dgm:prSet presAssocID="{973D226F-ABE8-475B-8122-FCB84EF96777}" presName="sibSpaceThree" presStyleCnt="0"/>
      <dgm:spPr/>
    </dgm:pt>
    <dgm:pt modelId="{98CEE96D-F491-4814-8EF5-B5D34749D9DC}" type="pres">
      <dgm:prSet presAssocID="{C82FE73A-3A98-46D5-B6D8-BD36E41713B4}" presName="vertThree" presStyleCnt="0"/>
      <dgm:spPr/>
    </dgm:pt>
    <dgm:pt modelId="{F1F53984-EDC5-44B3-9A4A-197C8F7315AC}" type="pres">
      <dgm:prSet presAssocID="{C82FE73A-3A98-46D5-B6D8-BD36E41713B4}" presName="txThree" presStyleLbl="node3" presStyleIdx="9" presStyleCnt="21" custScaleX="100366" custScaleY="145843">
        <dgm:presLayoutVars>
          <dgm:chPref val="3"/>
        </dgm:presLayoutVars>
      </dgm:prSet>
      <dgm:spPr/>
    </dgm:pt>
    <dgm:pt modelId="{D2D5BF7D-DE74-40FF-A800-82A0B05EE0C2}" type="pres">
      <dgm:prSet presAssocID="{C82FE73A-3A98-46D5-B6D8-BD36E41713B4}" presName="horzThree" presStyleCnt="0"/>
      <dgm:spPr/>
    </dgm:pt>
    <dgm:pt modelId="{8DE93507-647B-45D3-B898-27EA293F2038}" type="pres">
      <dgm:prSet presAssocID="{5BAFB0A6-5D51-4351-814F-2A3759321183}" presName="sibSpaceTwo" presStyleCnt="0"/>
      <dgm:spPr/>
    </dgm:pt>
    <dgm:pt modelId="{D058879C-CDBC-4099-ADCB-5EE413BF5A3D}" type="pres">
      <dgm:prSet presAssocID="{0D4E1099-D4AF-4F8F-87A5-4AFAFF28F66C}" presName="vertTwo" presStyleCnt="0"/>
      <dgm:spPr/>
    </dgm:pt>
    <dgm:pt modelId="{05AD4799-E60D-455F-B8F4-F0D1A4C9BEC4}" type="pres">
      <dgm:prSet presAssocID="{0D4E1099-D4AF-4F8F-87A5-4AFAFF28F66C}" presName="txTwo" presStyleLbl="node2" presStyleIdx="2" presStyleCnt="5" custScaleY="78906">
        <dgm:presLayoutVars>
          <dgm:chPref val="3"/>
        </dgm:presLayoutVars>
      </dgm:prSet>
      <dgm:spPr/>
    </dgm:pt>
    <dgm:pt modelId="{4C454827-1935-47BB-9BE5-243E0C929B1A}" type="pres">
      <dgm:prSet presAssocID="{0D4E1099-D4AF-4F8F-87A5-4AFAFF28F66C}" presName="parTransTwo" presStyleCnt="0"/>
      <dgm:spPr/>
    </dgm:pt>
    <dgm:pt modelId="{BDAD0C79-E382-4982-9C34-0520BABFF944}" type="pres">
      <dgm:prSet presAssocID="{0D4E1099-D4AF-4F8F-87A5-4AFAFF28F66C}" presName="horzTwo" presStyleCnt="0"/>
      <dgm:spPr/>
    </dgm:pt>
    <dgm:pt modelId="{3DFC07D2-77C9-49FD-AD80-0215BAF9F037}" type="pres">
      <dgm:prSet presAssocID="{A979E263-C33F-4C3C-A2CB-1DD338DDB882}" presName="vertThree" presStyleCnt="0"/>
      <dgm:spPr/>
    </dgm:pt>
    <dgm:pt modelId="{AAF8DAA9-7118-43B3-B75E-FD9275426750}" type="pres">
      <dgm:prSet presAssocID="{A979E263-C33F-4C3C-A2CB-1DD338DDB882}" presName="txThree" presStyleLbl="node3" presStyleIdx="10" presStyleCnt="21" custScaleX="100366" custScaleY="145843">
        <dgm:presLayoutVars>
          <dgm:chPref val="3"/>
        </dgm:presLayoutVars>
      </dgm:prSet>
      <dgm:spPr>
        <a:prstGeom prst="roundRect">
          <a:avLst>
            <a:gd name="adj" fmla="val 10000"/>
          </a:avLst>
        </a:prstGeom>
      </dgm:spPr>
    </dgm:pt>
    <dgm:pt modelId="{9BA57466-A6A0-4E3E-BE9B-BDC2CEEA9051}" type="pres">
      <dgm:prSet presAssocID="{A979E263-C33F-4C3C-A2CB-1DD338DDB882}" presName="horzThree" presStyleCnt="0"/>
      <dgm:spPr/>
    </dgm:pt>
    <dgm:pt modelId="{34A70400-327D-4DFB-AB64-C6E59B68286D}" type="pres">
      <dgm:prSet presAssocID="{D22E9A13-FA3D-4B66-8009-FF075B29D122}" presName="sibSpaceThree" presStyleCnt="0"/>
      <dgm:spPr/>
    </dgm:pt>
    <dgm:pt modelId="{52F3DD8F-AFED-49B0-ADDC-3E9DDFD58776}" type="pres">
      <dgm:prSet presAssocID="{EFD15FA3-097C-49F8-8E9F-48B2145B82D1}" presName="vertThree" presStyleCnt="0"/>
      <dgm:spPr/>
    </dgm:pt>
    <dgm:pt modelId="{A55B1C94-CA4B-40DD-A5B2-67297779C5AE}" type="pres">
      <dgm:prSet presAssocID="{EFD15FA3-097C-49F8-8E9F-48B2145B82D1}" presName="txThree" presStyleLbl="node3" presStyleIdx="11" presStyleCnt="21" custScaleX="100366" custScaleY="145843">
        <dgm:presLayoutVars>
          <dgm:chPref val="3"/>
        </dgm:presLayoutVars>
      </dgm:prSet>
      <dgm:spPr>
        <a:prstGeom prst="roundRect">
          <a:avLst>
            <a:gd name="adj" fmla="val 10000"/>
          </a:avLst>
        </a:prstGeom>
      </dgm:spPr>
    </dgm:pt>
    <dgm:pt modelId="{06B2B2A4-12C7-4931-9688-9297684CACE2}" type="pres">
      <dgm:prSet presAssocID="{EFD15FA3-097C-49F8-8E9F-48B2145B82D1}" presName="horzThree" presStyleCnt="0"/>
      <dgm:spPr/>
    </dgm:pt>
    <dgm:pt modelId="{9819561D-2825-447C-99F7-B59D2A4B5548}" type="pres">
      <dgm:prSet presAssocID="{D6CB17AA-29B6-4575-8E94-4F1AB001BD77}" presName="sibSpaceThree" presStyleCnt="0"/>
      <dgm:spPr/>
    </dgm:pt>
    <dgm:pt modelId="{CD5AAEA5-64E4-483B-9AEE-A1AC4C403450}" type="pres">
      <dgm:prSet presAssocID="{3F163301-3BD1-4D17-B163-5478A4EDD00F}" presName="vertThree" presStyleCnt="0"/>
      <dgm:spPr/>
    </dgm:pt>
    <dgm:pt modelId="{147ACA49-2271-4ECC-969F-86826CC52CF4}" type="pres">
      <dgm:prSet presAssocID="{3F163301-3BD1-4D17-B163-5478A4EDD00F}" presName="txThree" presStyleLbl="node3" presStyleIdx="12" presStyleCnt="21" custScaleX="100366" custScaleY="145843">
        <dgm:presLayoutVars>
          <dgm:chPref val="3"/>
        </dgm:presLayoutVars>
      </dgm:prSet>
      <dgm:spPr>
        <a:prstGeom prst="roundRect">
          <a:avLst>
            <a:gd name="adj" fmla="val 10000"/>
          </a:avLst>
        </a:prstGeom>
      </dgm:spPr>
    </dgm:pt>
    <dgm:pt modelId="{916E1E52-8B18-4F12-BFBA-17BD451A101E}" type="pres">
      <dgm:prSet presAssocID="{3F163301-3BD1-4D17-B163-5478A4EDD00F}" presName="horzThree" presStyleCnt="0"/>
      <dgm:spPr/>
    </dgm:pt>
    <dgm:pt modelId="{BF70BA7C-A02A-46BC-B89D-AB0ADEEC1160}" type="pres">
      <dgm:prSet presAssocID="{AE2039E1-A2B9-4232-8B46-13391E4394E1}" presName="sibSpaceThree" presStyleCnt="0"/>
      <dgm:spPr/>
    </dgm:pt>
    <dgm:pt modelId="{827757EE-2ACD-4B74-879A-580CD6A6714D}" type="pres">
      <dgm:prSet presAssocID="{1B8F4864-C64C-412D-9E95-3C3AC5A174B1}" presName="vertThree" presStyleCnt="0"/>
      <dgm:spPr/>
    </dgm:pt>
    <dgm:pt modelId="{75F1F64A-B62D-4E99-B376-1670D8A351D3}" type="pres">
      <dgm:prSet presAssocID="{1B8F4864-C64C-412D-9E95-3C3AC5A174B1}" presName="txThree" presStyleLbl="node3" presStyleIdx="13" presStyleCnt="21" custScaleX="100366" custScaleY="145843">
        <dgm:presLayoutVars>
          <dgm:chPref val="3"/>
        </dgm:presLayoutVars>
      </dgm:prSet>
      <dgm:spPr>
        <a:prstGeom prst="roundRect">
          <a:avLst>
            <a:gd name="adj" fmla="val 10000"/>
          </a:avLst>
        </a:prstGeom>
      </dgm:spPr>
    </dgm:pt>
    <dgm:pt modelId="{EDD0B56E-8645-4975-8806-366325B3D382}" type="pres">
      <dgm:prSet presAssocID="{1B8F4864-C64C-412D-9E95-3C3AC5A174B1}" presName="horzThree" presStyleCnt="0"/>
      <dgm:spPr/>
    </dgm:pt>
    <dgm:pt modelId="{FFB074C7-04EF-4B10-B7DA-0FFE848B5A7F}" type="pres">
      <dgm:prSet presAssocID="{B1204833-8642-4988-A45E-5A1079C6B749}" presName="sibSpaceThree" presStyleCnt="0"/>
      <dgm:spPr/>
    </dgm:pt>
    <dgm:pt modelId="{96AFE205-6D33-4C43-B2F6-6EFB9DD1991D}" type="pres">
      <dgm:prSet presAssocID="{A6F1935D-0D0D-47ED-9E12-4EC2741515F2}" presName="vertThree" presStyleCnt="0"/>
      <dgm:spPr/>
    </dgm:pt>
    <dgm:pt modelId="{A8BFC54F-9B6E-4DA9-9782-3B13AB46C6BB}" type="pres">
      <dgm:prSet presAssocID="{A6F1935D-0D0D-47ED-9E12-4EC2741515F2}" presName="txThree" presStyleLbl="node3" presStyleIdx="14" presStyleCnt="21" custScaleX="100366" custScaleY="145843">
        <dgm:presLayoutVars>
          <dgm:chPref val="3"/>
        </dgm:presLayoutVars>
      </dgm:prSet>
      <dgm:spPr>
        <a:prstGeom prst="roundRect">
          <a:avLst>
            <a:gd name="adj" fmla="val 10000"/>
          </a:avLst>
        </a:prstGeom>
      </dgm:spPr>
    </dgm:pt>
    <dgm:pt modelId="{99550D81-C214-462C-B403-E67A7EF3309B}" type="pres">
      <dgm:prSet presAssocID="{A6F1935D-0D0D-47ED-9E12-4EC2741515F2}" presName="horzThree" presStyleCnt="0"/>
      <dgm:spPr/>
    </dgm:pt>
    <dgm:pt modelId="{095650FC-4CF8-4420-8080-5BC6C202DD5D}" type="pres">
      <dgm:prSet presAssocID="{ECE22A35-3704-4A09-BF1C-0931D66A00D1}" presName="sibSpaceTwo" presStyleCnt="0"/>
      <dgm:spPr/>
    </dgm:pt>
    <dgm:pt modelId="{1AADADD1-8562-4A24-9067-64355D08FAEB}" type="pres">
      <dgm:prSet presAssocID="{C56E6C84-1F83-48D7-BEF7-50A538C225FD}" presName="vertTwo" presStyleCnt="0"/>
      <dgm:spPr/>
    </dgm:pt>
    <dgm:pt modelId="{33AE6978-2D77-4096-9195-8C01C1529103}" type="pres">
      <dgm:prSet presAssocID="{C56E6C84-1F83-48D7-BEF7-50A538C225FD}" presName="txTwo" presStyleLbl="node2" presStyleIdx="3" presStyleCnt="5" custScaleY="78906">
        <dgm:presLayoutVars>
          <dgm:chPref val="3"/>
        </dgm:presLayoutVars>
      </dgm:prSet>
      <dgm:spPr/>
    </dgm:pt>
    <dgm:pt modelId="{28FCC489-D6BA-40FF-8E5E-DAE178058E04}" type="pres">
      <dgm:prSet presAssocID="{C56E6C84-1F83-48D7-BEF7-50A538C225FD}" presName="parTransTwo" presStyleCnt="0"/>
      <dgm:spPr/>
    </dgm:pt>
    <dgm:pt modelId="{40961975-1BBA-4A61-AA1C-80F02B04973A}" type="pres">
      <dgm:prSet presAssocID="{C56E6C84-1F83-48D7-BEF7-50A538C225FD}" presName="horzTwo" presStyleCnt="0"/>
      <dgm:spPr/>
    </dgm:pt>
    <dgm:pt modelId="{E4975737-3445-438D-9F37-245544452D26}" type="pres">
      <dgm:prSet presAssocID="{7DF7A5E6-7399-4958-8E43-4E066E0D2146}" presName="vertThree" presStyleCnt="0"/>
      <dgm:spPr/>
    </dgm:pt>
    <dgm:pt modelId="{53D1EFB8-D27B-4725-B266-F1922AC6541E}" type="pres">
      <dgm:prSet presAssocID="{7DF7A5E6-7399-4958-8E43-4E066E0D2146}" presName="txThree" presStyleLbl="node3" presStyleIdx="15" presStyleCnt="21" custScaleX="100366" custScaleY="145843">
        <dgm:presLayoutVars>
          <dgm:chPref val="3"/>
        </dgm:presLayoutVars>
      </dgm:prSet>
      <dgm:spPr>
        <a:prstGeom prst="roundRect">
          <a:avLst>
            <a:gd name="adj" fmla="val 10000"/>
          </a:avLst>
        </a:prstGeom>
      </dgm:spPr>
    </dgm:pt>
    <dgm:pt modelId="{E222E71A-933F-44D8-8D56-A38CDC8728CC}" type="pres">
      <dgm:prSet presAssocID="{7DF7A5E6-7399-4958-8E43-4E066E0D2146}" presName="horzThree" presStyleCnt="0"/>
      <dgm:spPr/>
    </dgm:pt>
    <dgm:pt modelId="{4D5274BA-6114-4E33-AA06-8178D3DC7A48}" type="pres">
      <dgm:prSet presAssocID="{6334837A-D26B-4433-A3BA-CA714AA52D7A}" presName="sibSpaceThree" presStyleCnt="0"/>
      <dgm:spPr/>
    </dgm:pt>
    <dgm:pt modelId="{C577AEFE-20C5-4B04-8758-07A6EDC55A56}" type="pres">
      <dgm:prSet presAssocID="{5A158F23-2157-488E-B8BA-31468B6D3DC4}" presName="vertThree" presStyleCnt="0"/>
      <dgm:spPr/>
    </dgm:pt>
    <dgm:pt modelId="{264D5D32-9CDF-455A-BD17-E29B6A8D6833}" type="pres">
      <dgm:prSet presAssocID="{5A158F23-2157-488E-B8BA-31468B6D3DC4}" presName="txThree" presStyleLbl="node3" presStyleIdx="16" presStyleCnt="21" custScaleX="100366" custScaleY="145843">
        <dgm:presLayoutVars>
          <dgm:chPref val="3"/>
        </dgm:presLayoutVars>
      </dgm:prSet>
      <dgm:spPr>
        <a:prstGeom prst="roundRect">
          <a:avLst>
            <a:gd name="adj" fmla="val 10000"/>
          </a:avLst>
        </a:prstGeom>
      </dgm:spPr>
    </dgm:pt>
    <dgm:pt modelId="{94377424-40B6-42CC-B4D7-F93665E71492}" type="pres">
      <dgm:prSet presAssocID="{5A158F23-2157-488E-B8BA-31468B6D3DC4}" presName="horzThree" presStyleCnt="0"/>
      <dgm:spPr/>
    </dgm:pt>
    <dgm:pt modelId="{EBD9DF70-77F8-4E96-85BD-510ABBE5A4E1}" type="pres">
      <dgm:prSet presAssocID="{954562CD-0D5D-4233-AF40-1B429DE7401B}" presName="sibSpaceThree" presStyleCnt="0"/>
      <dgm:spPr/>
    </dgm:pt>
    <dgm:pt modelId="{E517F33E-FE96-4A7C-B0A9-58D3BD0BD85D}" type="pres">
      <dgm:prSet presAssocID="{E9E73BDA-90AF-4028-B971-AA4EAF7242EF}" presName="vertThree" presStyleCnt="0"/>
      <dgm:spPr/>
    </dgm:pt>
    <dgm:pt modelId="{1825B973-729D-4109-9B14-243104859DD7}" type="pres">
      <dgm:prSet presAssocID="{E9E73BDA-90AF-4028-B971-AA4EAF7242EF}" presName="txThree" presStyleLbl="node3" presStyleIdx="17" presStyleCnt="21" custScaleX="100366" custScaleY="145843">
        <dgm:presLayoutVars>
          <dgm:chPref val="3"/>
        </dgm:presLayoutVars>
      </dgm:prSet>
      <dgm:spPr>
        <a:prstGeom prst="roundRect">
          <a:avLst>
            <a:gd name="adj" fmla="val 10000"/>
          </a:avLst>
        </a:prstGeom>
      </dgm:spPr>
    </dgm:pt>
    <dgm:pt modelId="{B21B0708-8C18-4D3F-94B8-2EE9143EC388}" type="pres">
      <dgm:prSet presAssocID="{E9E73BDA-90AF-4028-B971-AA4EAF7242EF}" presName="horzThree" presStyleCnt="0"/>
      <dgm:spPr/>
    </dgm:pt>
    <dgm:pt modelId="{C151DD0B-7A75-420E-90A2-014EFD3D037F}" type="pres">
      <dgm:prSet presAssocID="{ADC4EDEE-DE7B-496C-A1D4-65FE48914C2E}" presName="sibSpaceThree" presStyleCnt="0"/>
      <dgm:spPr/>
    </dgm:pt>
    <dgm:pt modelId="{E68A637D-25AA-492C-835B-B016044F004C}" type="pres">
      <dgm:prSet presAssocID="{C42637E4-E966-45B9-AD8D-D79E3408CFE7}" presName="vertThree" presStyleCnt="0"/>
      <dgm:spPr/>
    </dgm:pt>
    <dgm:pt modelId="{60B6D6B0-FE73-4444-B411-6B0A5441EA5A}" type="pres">
      <dgm:prSet presAssocID="{C42637E4-E966-45B9-AD8D-D79E3408CFE7}" presName="txThree" presStyleLbl="node3" presStyleIdx="18" presStyleCnt="21" custScaleX="100366" custScaleY="145843">
        <dgm:presLayoutVars>
          <dgm:chPref val="3"/>
        </dgm:presLayoutVars>
      </dgm:prSet>
      <dgm:spPr>
        <a:prstGeom prst="roundRect">
          <a:avLst>
            <a:gd name="adj" fmla="val 10000"/>
          </a:avLst>
        </a:prstGeom>
      </dgm:spPr>
    </dgm:pt>
    <dgm:pt modelId="{1BF278EF-913E-4CE9-A706-5A7F4F7AC9E3}" type="pres">
      <dgm:prSet presAssocID="{C42637E4-E966-45B9-AD8D-D79E3408CFE7}" presName="horzThree" presStyleCnt="0"/>
      <dgm:spPr/>
    </dgm:pt>
    <dgm:pt modelId="{11375F32-2EEC-4130-A8CF-FD43A52992D0}" type="pres">
      <dgm:prSet presAssocID="{2A12B455-64BD-4552-B61D-AD3C4892B3B2}" presName="sibSpaceTwo" presStyleCnt="0"/>
      <dgm:spPr/>
    </dgm:pt>
    <dgm:pt modelId="{80388EB5-EFAC-48B6-90FC-88AE4F0D12A2}" type="pres">
      <dgm:prSet presAssocID="{4DFFA435-0AF1-4E7B-8E1C-9CBF9F6E3D5D}" presName="vertTwo" presStyleCnt="0"/>
      <dgm:spPr/>
    </dgm:pt>
    <dgm:pt modelId="{95FF81F1-BBD3-4BF8-84EE-7A67E6973980}" type="pres">
      <dgm:prSet presAssocID="{4DFFA435-0AF1-4E7B-8E1C-9CBF9F6E3D5D}" presName="txTwo" presStyleLbl="node2" presStyleIdx="4" presStyleCnt="5" custScaleY="78906">
        <dgm:presLayoutVars>
          <dgm:chPref val="3"/>
        </dgm:presLayoutVars>
      </dgm:prSet>
      <dgm:spPr/>
    </dgm:pt>
    <dgm:pt modelId="{8CF512A1-EA35-45D0-B5B6-B75D0CE9E47D}" type="pres">
      <dgm:prSet presAssocID="{4DFFA435-0AF1-4E7B-8E1C-9CBF9F6E3D5D}" presName="parTransTwo" presStyleCnt="0"/>
      <dgm:spPr/>
    </dgm:pt>
    <dgm:pt modelId="{E6D0C1BF-7B00-4EB9-B862-A61029B757FB}" type="pres">
      <dgm:prSet presAssocID="{4DFFA435-0AF1-4E7B-8E1C-9CBF9F6E3D5D}" presName="horzTwo" presStyleCnt="0"/>
      <dgm:spPr/>
    </dgm:pt>
    <dgm:pt modelId="{5FEDAB7F-80D4-4250-B001-8DE586E0148C}" type="pres">
      <dgm:prSet presAssocID="{E5DD7D74-B15E-4CA6-A46E-17BF693BD77B}" presName="vertThree" presStyleCnt="0"/>
      <dgm:spPr/>
    </dgm:pt>
    <dgm:pt modelId="{8A115B39-5501-4751-A5EA-CD765BF8811F}" type="pres">
      <dgm:prSet presAssocID="{E5DD7D74-B15E-4CA6-A46E-17BF693BD77B}" presName="txThree" presStyleLbl="node3" presStyleIdx="19" presStyleCnt="21" custScaleX="100366" custScaleY="145843">
        <dgm:presLayoutVars>
          <dgm:chPref val="3"/>
        </dgm:presLayoutVars>
      </dgm:prSet>
      <dgm:spPr>
        <a:prstGeom prst="roundRect">
          <a:avLst>
            <a:gd name="adj" fmla="val 10000"/>
          </a:avLst>
        </a:prstGeom>
      </dgm:spPr>
    </dgm:pt>
    <dgm:pt modelId="{9CA2F7AF-F3D7-4165-8C46-1918876F1E17}" type="pres">
      <dgm:prSet presAssocID="{E5DD7D74-B15E-4CA6-A46E-17BF693BD77B}" presName="horzThree" presStyleCnt="0"/>
      <dgm:spPr/>
    </dgm:pt>
    <dgm:pt modelId="{E2534AD5-6791-4DF5-9ED0-8D94EC3222ED}" type="pres">
      <dgm:prSet presAssocID="{C596F98D-2E60-4C2C-B837-75CA8C0AFE66}" presName="sibSpaceThree" presStyleCnt="0"/>
      <dgm:spPr/>
    </dgm:pt>
    <dgm:pt modelId="{6CFE6FC6-8905-406B-8241-9BCC957656FB}" type="pres">
      <dgm:prSet presAssocID="{06935FA8-3456-42D5-B485-EF62099E4477}" presName="vertThree" presStyleCnt="0"/>
      <dgm:spPr/>
    </dgm:pt>
    <dgm:pt modelId="{221C7586-2981-48AE-9CB1-F682F0758D64}" type="pres">
      <dgm:prSet presAssocID="{06935FA8-3456-42D5-B485-EF62099E4477}" presName="txThree" presStyleLbl="node3" presStyleIdx="20" presStyleCnt="21" custScaleX="100366" custScaleY="145843">
        <dgm:presLayoutVars>
          <dgm:chPref val="3"/>
        </dgm:presLayoutVars>
      </dgm:prSet>
      <dgm:spPr>
        <a:prstGeom prst="roundRect">
          <a:avLst>
            <a:gd name="adj" fmla="val 10000"/>
          </a:avLst>
        </a:prstGeom>
      </dgm:spPr>
    </dgm:pt>
    <dgm:pt modelId="{58246CE4-026A-44D1-8C7F-C7FA0EA6CD00}" type="pres">
      <dgm:prSet presAssocID="{06935FA8-3456-42D5-B485-EF62099E4477}" presName="horzThree" presStyleCnt="0"/>
      <dgm:spPr/>
    </dgm:pt>
  </dgm:ptLst>
  <dgm:cxnLst>
    <dgm:cxn modelId="{6B78E215-CB67-40A7-8395-4909E89749C6}" srcId="{0908F867-1516-41D7-A637-C74CA7F507D9}" destId="{CE33EAC9-E64F-4D78-AFEC-4272405B1D8E}" srcOrd="3" destOrd="0" parTransId="{526C8940-A477-4234-AF9F-0148D7913604}" sibTransId="{973D226F-ABE8-475B-8122-FCB84EF96777}"/>
    <dgm:cxn modelId="{A47E5F1A-B5AB-4052-AB7D-E1338FD0A786}" srcId="{C43B1118-531E-46DF-B25D-9D86A1BADED5}" destId="{0908F867-1516-41D7-A637-C74CA7F507D9}" srcOrd="1" destOrd="0" parTransId="{17E803CC-E465-4E04-AB9B-FA06AFED0A0F}" sibTransId="{5BAFB0A6-5D51-4351-814F-2A3759321183}"/>
    <dgm:cxn modelId="{DFF76D1B-07B6-4373-8098-8207A2E0B774}" srcId="{C56E6C84-1F83-48D7-BEF7-50A538C225FD}" destId="{C42637E4-E966-45B9-AD8D-D79E3408CFE7}" srcOrd="3" destOrd="0" parTransId="{F4484A88-72EF-4883-A175-37711916246F}" sibTransId="{86DACDBF-5ED7-4F9B-9A85-C2122DBA1AE0}"/>
    <dgm:cxn modelId="{1C97031D-C4AB-45A2-A323-367E6BAA4DDA}" type="presOf" srcId="{019C0679-E024-4E55-BC57-F17556DF86DC}" destId="{375B4E0F-F956-44B4-9A70-993D0F9ED540}" srcOrd="0" destOrd="0" presId="urn:microsoft.com/office/officeart/2005/8/layout/hierarchy4"/>
    <dgm:cxn modelId="{5534B425-E101-40C2-8793-EEB05EF5C375}" type="presOf" srcId="{0908F867-1516-41D7-A637-C74CA7F507D9}" destId="{41C3EB36-5023-42E9-BFE3-DC734629683C}" srcOrd="0" destOrd="0" presId="urn:microsoft.com/office/officeart/2005/8/layout/hierarchy4"/>
    <dgm:cxn modelId="{ED802E2A-3ACE-4DCC-9C98-09E14E2F199D}" srcId="{C56E6C84-1F83-48D7-BEF7-50A538C225FD}" destId="{7DF7A5E6-7399-4958-8E43-4E066E0D2146}" srcOrd="0" destOrd="0" parTransId="{A6CFF85D-6CBD-4CDA-B2F1-5ED5DBD540A8}" sibTransId="{6334837A-D26B-4433-A3BA-CA714AA52D7A}"/>
    <dgm:cxn modelId="{C505D02C-A601-41D1-A591-976D54703CCA}" srcId="{C56E6C84-1F83-48D7-BEF7-50A538C225FD}" destId="{5A158F23-2157-488E-B8BA-31468B6D3DC4}" srcOrd="1" destOrd="0" parTransId="{475B4728-5076-4826-8DF1-5CDE946FE674}" sibTransId="{954562CD-0D5D-4233-AF40-1B429DE7401B}"/>
    <dgm:cxn modelId="{8EF80B2D-3E43-4C8A-8F4B-C11153D36822}" srcId="{0D4E1099-D4AF-4F8F-87A5-4AFAFF28F66C}" destId="{EFD15FA3-097C-49F8-8E9F-48B2145B82D1}" srcOrd="1" destOrd="0" parTransId="{CE6CECA9-A1AF-4F37-BE7D-64C55726E141}" sibTransId="{D6CB17AA-29B6-4575-8E94-4F1AB001BD77}"/>
    <dgm:cxn modelId="{57BEF830-1994-4E06-93DD-67F94DE4EE97}" srcId="{A9BA2291-AC38-464B-B745-48B265A44C03}" destId="{0E6BE124-60FC-4431-8B16-1C9738D47582}" srcOrd="3" destOrd="0" parTransId="{0A86EFA1-1D44-465F-B27C-6AB31B306914}" sibTransId="{648464CD-9C18-46A9-B6C0-8EADBB0A1F89}"/>
    <dgm:cxn modelId="{4E13B33E-34F7-423A-876B-12348F5DD12B}" srcId="{C56E6C84-1F83-48D7-BEF7-50A538C225FD}" destId="{E9E73BDA-90AF-4028-B971-AA4EAF7242EF}" srcOrd="2" destOrd="0" parTransId="{C0156B4F-64D5-442D-9159-E9A6B97274C1}" sibTransId="{ADC4EDEE-DE7B-496C-A1D4-65FE48914C2E}"/>
    <dgm:cxn modelId="{B966A35E-9F4C-47B6-A1DC-DE9210CA60D3}" type="presOf" srcId="{1B8F4864-C64C-412D-9E95-3C3AC5A174B1}" destId="{75F1F64A-B62D-4E99-B376-1670D8A351D3}" srcOrd="0" destOrd="0" presId="urn:microsoft.com/office/officeart/2005/8/layout/hierarchy4"/>
    <dgm:cxn modelId="{DA835F44-C0A5-4457-8306-11D83D4A801C}" type="presOf" srcId="{C56E6C84-1F83-48D7-BEF7-50A538C225FD}" destId="{33AE6978-2D77-4096-9195-8C01C1529103}" srcOrd="0" destOrd="0" presId="urn:microsoft.com/office/officeart/2005/8/layout/hierarchy4"/>
    <dgm:cxn modelId="{60B81D46-66D4-4878-B802-74D3538F879D}" type="presOf" srcId="{E9E73BDA-90AF-4028-B971-AA4EAF7242EF}" destId="{1825B973-729D-4109-9B14-243104859DD7}" srcOrd="0" destOrd="0" presId="urn:microsoft.com/office/officeart/2005/8/layout/hierarchy4"/>
    <dgm:cxn modelId="{1DE38547-1B02-4892-B427-8261820E01BC}" type="presOf" srcId="{5A158F23-2157-488E-B8BA-31468B6D3DC4}" destId="{264D5D32-9CDF-455A-BD17-E29B6A8D6833}" srcOrd="0" destOrd="0" presId="urn:microsoft.com/office/officeart/2005/8/layout/hierarchy4"/>
    <dgm:cxn modelId="{C30C1D48-7202-4F34-96BD-51BC8CACCC9E}" srcId="{0D4E1099-D4AF-4F8F-87A5-4AFAFF28F66C}" destId="{A979E263-C33F-4C3C-A2CB-1DD338DDB882}" srcOrd="0" destOrd="0" parTransId="{843A8E2C-E8F2-4A71-87D5-6BC2ADFDD7D6}" sibTransId="{D22E9A13-FA3D-4B66-8009-FF075B29D122}"/>
    <dgm:cxn modelId="{8098C969-D744-4856-AC07-4E2E43FB32F5}" type="presOf" srcId="{31B0A63B-9E92-4BC0-9610-635AC6C4C52B}" destId="{48137DAA-679B-40C7-B8CD-1154370CCB3E}" srcOrd="0" destOrd="0" presId="urn:microsoft.com/office/officeart/2005/8/layout/hierarchy4"/>
    <dgm:cxn modelId="{F7A61E6B-8EF8-44FD-BBAA-D1D33A7E2DF5}" type="presOf" srcId="{C82FE73A-3A98-46D5-B6D8-BD36E41713B4}" destId="{F1F53984-EDC5-44B3-9A4A-197C8F7315AC}" srcOrd="0" destOrd="0" presId="urn:microsoft.com/office/officeart/2005/8/layout/hierarchy4"/>
    <dgm:cxn modelId="{15158D6C-C9BF-4B42-9B76-9327C30B5D94}" type="presOf" srcId="{28E55EEC-ABC8-4AAF-B8B1-148908BCC088}" destId="{0ABA3EC5-894C-4CC5-8733-218B10B93253}" srcOrd="0" destOrd="0" presId="urn:microsoft.com/office/officeart/2005/8/layout/hierarchy4"/>
    <dgm:cxn modelId="{02E45D4E-F547-4455-9DFD-852665046929}" type="presOf" srcId="{0E6BE124-60FC-4431-8B16-1C9738D47582}" destId="{1FD1B4C4-277C-4DB2-8EFB-848A1AF34629}" srcOrd="0" destOrd="0" presId="urn:microsoft.com/office/officeart/2005/8/layout/hierarchy4"/>
    <dgm:cxn modelId="{9101CA71-282F-4056-9696-076825BFB9BA}" type="presOf" srcId="{06935FA8-3456-42D5-B485-EF62099E4477}" destId="{221C7586-2981-48AE-9CB1-F682F0758D64}" srcOrd="0" destOrd="0" presId="urn:microsoft.com/office/officeart/2005/8/layout/hierarchy4"/>
    <dgm:cxn modelId="{0AB45755-533D-4487-A762-D1BB0628880A}" srcId="{0908F867-1516-41D7-A637-C74CA7F507D9}" destId="{C82FE73A-3A98-46D5-B6D8-BD36E41713B4}" srcOrd="4" destOrd="0" parTransId="{0CD065E5-CAC6-4899-9F60-F69D6911BFC4}" sibTransId="{FCA47D46-A6D1-47C7-8B11-B54D717215C4}"/>
    <dgm:cxn modelId="{E89B2778-3A9E-4F57-B8D6-6F4596DCCF8A}" srcId="{A9BA2291-AC38-464B-B745-48B265A44C03}" destId="{E8422DD5-A035-4CD2-A5D9-2421F522ACF0}" srcOrd="1" destOrd="0" parTransId="{266E7543-2497-4218-B9CD-8A91706D86F2}" sibTransId="{B95B387C-D0AF-47B4-B415-82E88895D77F}"/>
    <dgm:cxn modelId="{52ADDC78-8311-4598-8798-CEFD77ECBE1F}" type="presOf" srcId="{EA7FAB09-DE9F-4EF2-9948-D56933CBD616}" destId="{47279968-74AD-4447-B2B1-826C19DFDB5D}" srcOrd="0" destOrd="0" presId="urn:microsoft.com/office/officeart/2005/8/layout/hierarchy4"/>
    <dgm:cxn modelId="{9BF66A79-B426-428B-8FBC-FEBD0A70B68B}" srcId="{28E55EEC-ABC8-4AAF-B8B1-148908BCC088}" destId="{C43B1118-531E-46DF-B25D-9D86A1BADED5}" srcOrd="0" destOrd="0" parTransId="{22272EAD-4540-44DC-9FFD-0F26D7C93650}" sibTransId="{54D3705E-E4F6-47C8-BF29-61CB3B783F38}"/>
    <dgm:cxn modelId="{5B8CB385-0A8A-430F-B02F-E560DCCC5A07}" type="presOf" srcId="{C43B1118-531E-46DF-B25D-9D86A1BADED5}" destId="{18C4E90C-BE2C-4C87-BFA9-C04BC4F8277A}" srcOrd="0" destOrd="0" presId="urn:microsoft.com/office/officeart/2005/8/layout/hierarchy4"/>
    <dgm:cxn modelId="{3E8D9A86-1202-4CCF-943A-A91A7ADCB368}" type="presOf" srcId="{E8422DD5-A035-4CD2-A5D9-2421F522ACF0}" destId="{E14EAB2C-FEE5-446B-BA95-AB92427CE4BD}" srcOrd="0" destOrd="0" presId="urn:microsoft.com/office/officeart/2005/8/layout/hierarchy4"/>
    <dgm:cxn modelId="{970E9589-20AB-4817-87E2-D38AAF5B599C}" type="presOf" srcId="{DC72E9A0-FFFE-4A56-A1D0-1C0F25B44441}" destId="{BFB8A34C-39C6-4459-A186-2F6574E5C545}" srcOrd="0" destOrd="0" presId="urn:microsoft.com/office/officeart/2005/8/layout/hierarchy4"/>
    <dgm:cxn modelId="{B74E368F-FEEF-42BE-A737-59F6DC164AA8}" type="presOf" srcId="{903D16A2-C320-4602-A2AE-30A7C6460BAE}" destId="{BF5B2830-E82B-412D-945A-55C0B02C9F54}" srcOrd="0" destOrd="0" presId="urn:microsoft.com/office/officeart/2005/8/layout/hierarchy4"/>
    <dgm:cxn modelId="{E091AB92-61F9-4091-9722-E9596959E155}" type="presOf" srcId="{0D4E1099-D4AF-4F8F-87A5-4AFAFF28F66C}" destId="{05AD4799-E60D-455F-B8F4-F0D1A4C9BEC4}" srcOrd="0" destOrd="0" presId="urn:microsoft.com/office/officeart/2005/8/layout/hierarchy4"/>
    <dgm:cxn modelId="{70946598-5CCF-495A-A225-97B0E511EDB0}" srcId="{4DFFA435-0AF1-4E7B-8E1C-9CBF9F6E3D5D}" destId="{E5DD7D74-B15E-4CA6-A46E-17BF693BD77B}" srcOrd="0" destOrd="0" parTransId="{5028D800-61B9-4D1D-B1F0-20B760FD672D}" sibTransId="{C596F98D-2E60-4C2C-B837-75CA8C0AFE66}"/>
    <dgm:cxn modelId="{1D30609E-FC3E-4625-8BEB-DAC008F9DA05}" type="presOf" srcId="{C42637E4-E966-45B9-AD8D-D79E3408CFE7}" destId="{60B6D6B0-FE73-4444-B411-6B0A5441EA5A}" srcOrd="0" destOrd="0" presId="urn:microsoft.com/office/officeart/2005/8/layout/hierarchy4"/>
    <dgm:cxn modelId="{E95783A1-F07B-4744-9859-F6A7AA6AAE27}" srcId="{A9BA2291-AC38-464B-B745-48B265A44C03}" destId="{02508D1C-0AE0-491D-BAC5-9489225B1568}" srcOrd="4" destOrd="0" parTransId="{323BE491-AF91-4B02-A7AE-7734D84FD997}" sibTransId="{AC04877D-60FA-41E7-A71E-C641A20B2A46}"/>
    <dgm:cxn modelId="{EBD64BA3-4AF4-43BF-B6F5-FF04BD148E73}" type="presOf" srcId="{CE33EAC9-E64F-4D78-AFEC-4272405B1D8E}" destId="{170683AB-E62A-41A8-A985-343CE0B685C1}" srcOrd="0" destOrd="0" presId="urn:microsoft.com/office/officeart/2005/8/layout/hierarchy4"/>
    <dgm:cxn modelId="{62BEDFAE-DDFB-4F8D-9A23-32D6E10F6209}" type="presOf" srcId="{E5DD7D74-B15E-4CA6-A46E-17BF693BD77B}" destId="{8A115B39-5501-4751-A5EA-CD765BF8811F}" srcOrd="0" destOrd="0" presId="urn:microsoft.com/office/officeart/2005/8/layout/hierarchy4"/>
    <dgm:cxn modelId="{F0506FB3-FED1-4EC9-AF8E-3198AC97AF5B}" type="presOf" srcId="{7DF7A5E6-7399-4958-8E43-4E066E0D2146}" destId="{53D1EFB8-D27B-4725-B266-F1922AC6541E}" srcOrd="0" destOrd="0" presId="urn:microsoft.com/office/officeart/2005/8/layout/hierarchy4"/>
    <dgm:cxn modelId="{3352CFBA-E982-44C8-9C33-9581041D6BDC}" srcId="{C43B1118-531E-46DF-B25D-9D86A1BADED5}" destId="{C56E6C84-1F83-48D7-BEF7-50A538C225FD}" srcOrd="3" destOrd="0" parTransId="{20A831C1-C7E4-48A5-B99B-2BB445C33636}" sibTransId="{2A12B455-64BD-4552-B61D-AD3C4892B3B2}"/>
    <dgm:cxn modelId="{33B293BB-B093-4751-8125-28009C354469}" type="presOf" srcId="{A9BA2291-AC38-464B-B745-48B265A44C03}" destId="{B1FF07CE-EACC-453F-B5A5-DEBE343C225A}" srcOrd="0" destOrd="0" presId="urn:microsoft.com/office/officeart/2005/8/layout/hierarchy4"/>
    <dgm:cxn modelId="{C7CE54BC-77EE-488F-B26A-2E548830AB40}" type="presOf" srcId="{3F163301-3BD1-4D17-B163-5478A4EDD00F}" destId="{147ACA49-2271-4ECC-969F-86826CC52CF4}" srcOrd="0" destOrd="0" presId="urn:microsoft.com/office/officeart/2005/8/layout/hierarchy4"/>
    <dgm:cxn modelId="{CE8734BE-F110-45FD-92EF-4F04E3DECF7D}" type="presOf" srcId="{A6F1935D-0D0D-47ED-9E12-4EC2741515F2}" destId="{A8BFC54F-9B6E-4DA9-9782-3B13AB46C6BB}" srcOrd="0" destOrd="0" presId="urn:microsoft.com/office/officeart/2005/8/layout/hierarchy4"/>
    <dgm:cxn modelId="{4B907DC2-53F7-46A4-AE75-41041FB6D681}" srcId="{0D4E1099-D4AF-4F8F-87A5-4AFAFF28F66C}" destId="{1B8F4864-C64C-412D-9E95-3C3AC5A174B1}" srcOrd="3" destOrd="0" parTransId="{E229D8C0-D183-49A1-9B34-98A23FAC0DEC}" sibTransId="{B1204833-8642-4988-A45E-5A1079C6B749}"/>
    <dgm:cxn modelId="{9C55D8CA-C36B-411E-B818-96517B5A91A7}" srcId="{C43B1118-531E-46DF-B25D-9D86A1BADED5}" destId="{4DFFA435-0AF1-4E7B-8E1C-9CBF9F6E3D5D}" srcOrd="4" destOrd="0" parTransId="{AC0B97D0-A084-45B6-B1A0-030FDC180080}" sibTransId="{03A91D92-A516-41BD-AB01-1A3B2D9EB377}"/>
    <dgm:cxn modelId="{D741DACA-B5FC-4587-8A7F-C3C0F47A6A55}" srcId="{4DFFA435-0AF1-4E7B-8E1C-9CBF9F6E3D5D}" destId="{06935FA8-3456-42D5-B485-EF62099E4477}" srcOrd="1" destOrd="0" parTransId="{3E188FB9-5AC3-484A-9D72-5043AA00C162}" sibTransId="{547F211E-AFD4-4892-8EC9-DA8AC48E85B5}"/>
    <dgm:cxn modelId="{E77A02CD-FC2C-4C53-880A-B2CE6750283F}" type="presOf" srcId="{02508D1C-0AE0-491D-BAC5-9489225B1568}" destId="{9456ADED-583A-4C52-B814-6489594DE2C2}" srcOrd="0" destOrd="0" presId="urn:microsoft.com/office/officeart/2005/8/layout/hierarchy4"/>
    <dgm:cxn modelId="{496DA8CF-A77C-4DFE-B561-C3C4B0477AD4}" type="presOf" srcId="{4DFFA435-0AF1-4E7B-8E1C-9CBF9F6E3D5D}" destId="{95FF81F1-BBD3-4BF8-84EE-7A67E6973980}" srcOrd="0" destOrd="0" presId="urn:microsoft.com/office/officeart/2005/8/layout/hierarchy4"/>
    <dgm:cxn modelId="{552CDBCF-8CFB-4F8F-BD08-972553E495BC}" srcId="{0908F867-1516-41D7-A637-C74CA7F507D9}" destId="{31B0A63B-9E92-4BC0-9610-635AC6C4C52B}" srcOrd="0" destOrd="0" parTransId="{166687CF-72D3-48D4-BC28-D4C452FA8CB0}" sibTransId="{9392C3F5-EF20-4F90-8E32-F70E59AEA6B4}"/>
    <dgm:cxn modelId="{1B2CE9CF-5724-4623-A5A8-AF420C08D373}" srcId="{C43B1118-531E-46DF-B25D-9D86A1BADED5}" destId="{A9BA2291-AC38-464B-B745-48B265A44C03}" srcOrd="0" destOrd="0" parTransId="{905F7EE6-C1A7-4550-9E72-DAE274512C09}" sibTransId="{44AFD487-B736-4AB5-9DDA-439A259DBE4D}"/>
    <dgm:cxn modelId="{7D41F1D2-E3ED-42BA-A68A-0EF5F387B56B}" srcId="{0D4E1099-D4AF-4F8F-87A5-4AFAFF28F66C}" destId="{3F163301-3BD1-4D17-B163-5478A4EDD00F}" srcOrd="2" destOrd="0" parTransId="{8BE072BF-DC4C-4146-952E-0BB323173FEC}" sibTransId="{AE2039E1-A2B9-4232-8B46-13391E4394E1}"/>
    <dgm:cxn modelId="{FC55B7D8-4EB0-4C0A-B133-2CFE4E36590A}" srcId="{A9BA2291-AC38-464B-B745-48B265A44C03}" destId="{903D16A2-C320-4602-A2AE-30A7C6460BAE}" srcOrd="2" destOrd="0" parTransId="{374A3929-3C9C-4D21-A6F5-B7988D8BD27B}" sibTransId="{5AD51D08-D184-49B7-8083-B55778B529BD}"/>
    <dgm:cxn modelId="{85AD9CD9-4EA3-4959-93A3-5593076292D8}" srcId="{0908F867-1516-41D7-A637-C74CA7F507D9}" destId="{019C0679-E024-4E55-BC57-F17556DF86DC}" srcOrd="2" destOrd="0" parTransId="{77CBB7D1-DE8D-4AA1-90C9-DC73B638AE67}" sibTransId="{CE898547-457B-40C1-906D-B37FDD9BBB8D}"/>
    <dgm:cxn modelId="{B4D6B2DE-EBDD-49E2-96AF-E7AD3A8DDAD1}" srcId="{C43B1118-531E-46DF-B25D-9D86A1BADED5}" destId="{0D4E1099-D4AF-4F8F-87A5-4AFAFF28F66C}" srcOrd="2" destOrd="0" parTransId="{F68A63A8-4BF2-46AB-8256-883465F7C6D3}" sibTransId="{ECE22A35-3704-4A09-BF1C-0931D66A00D1}"/>
    <dgm:cxn modelId="{21E030E8-402C-4BF5-B3DD-D8C9B5AC7462}" type="presOf" srcId="{EFD15FA3-097C-49F8-8E9F-48B2145B82D1}" destId="{A55B1C94-CA4B-40DD-A5B2-67297779C5AE}" srcOrd="0" destOrd="0" presId="urn:microsoft.com/office/officeart/2005/8/layout/hierarchy4"/>
    <dgm:cxn modelId="{8FA008F2-6572-40A4-A6E8-24EB6F283040}" srcId="{0D4E1099-D4AF-4F8F-87A5-4AFAFF28F66C}" destId="{A6F1935D-0D0D-47ED-9E12-4EC2741515F2}" srcOrd="4" destOrd="0" parTransId="{10F79597-843F-49DD-B24F-42F3444CF2F2}" sibTransId="{26C06CD3-E215-4397-967E-A0FEDFD14E07}"/>
    <dgm:cxn modelId="{7280E6F3-B335-4696-A770-F270363EAF84}" srcId="{0908F867-1516-41D7-A637-C74CA7F507D9}" destId="{DC72E9A0-FFFE-4A56-A1D0-1C0F25B44441}" srcOrd="1" destOrd="0" parTransId="{ABFB55CC-2844-414D-86B8-1573775FD1C4}" sibTransId="{6E135DC5-61BA-4F51-A30D-4E2E8195675D}"/>
    <dgm:cxn modelId="{FD80A6F4-5C83-45D1-B391-B031FFA03145}" type="presOf" srcId="{A979E263-C33F-4C3C-A2CB-1DD338DDB882}" destId="{AAF8DAA9-7118-43B3-B75E-FD9275426750}" srcOrd="0" destOrd="0" presId="urn:microsoft.com/office/officeart/2005/8/layout/hierarchy4"/>
    <dgm:cxn modelId="{8CB63BF5-E4A5-4AF8-80CD-4FC69C4A7837}" srcId="{A9BA2291-AC38-464B-B745-48B265A44C03}" destId="{EA7FAB09-DE9F-4EF2-9948-D56933CBD616}" srcOrd="0" destOrd="0" parTransId="{FB906166-3456-436D-B6E8-07DB15E6EB3D}" sibTransId="{0C4DD758-B44E-4228-9721-B9C7B1246848}"/>
    <dgm:cxn modelId="{05C29601-E794-4CE8-B30D-7D6E2FEE9A48}" type="presParOf" srcId="{0ABA3EC5-894C-4CC5-8733-218B10B93253}" destId="{3609FF47-D226-4704-AE4D-8C61FA4983B3}" srcOrd="0" destOrd="0" presId="urn:microsoft.com/office/officeart/2005/8/layout/hierarchy4"/>
    <dgm:cxn modelId="{65932475-C4A8-4096-B1E6-1A60227C359B}" type="presParOf" srcId="{3609FF47-D226-4704-AE4D-8C61FA4983B3}" destId="{18C4E90C-BE2C-4C87-BFA9-C04BC4F8277A}" srcOrd="0" destOrd="0" presId="urn:microsoft.com/office/officeart/2005/8/layout/hierarchy4"/>
    <dgm:cxn modelId="{27453C97-7A0B-4A36-A26F-4F3210FC7F13}" type="presParOf" srcId="{3609FF47-D226-4704-AE4D-8C61FA4983B3}" destId="{82090E4D-ED5A-4C5C-B1FB-02C500F27E20}" srcOrd="1" destOrd="0" presId="urn:microsoft.com/office/officeart/2005/8/layout/hierarchy4"/>
    <dgm:cxn modelId="{78FD8E95-309C-499E-9AEF-27BDCB220E8F}" type="presParOf" srcId="{3609FF47-D226-4704-AE4D-8C61FA4983B3}" destId="{824008DE-E220-4FB6-BCEF-9AABC8C9F9EA}" srcOrd="2" destOrd="0" presId="urn:microsoft.com/office/officeart/2005/8/layout/hierarchy4"/>
    <dgm:cxn modelId="{ABEE3107-E2A1-40F7-B660-2EAB16EB4D1F}" type="presParOf" srcId="{824008DE-E220-4FB6-BCEF-9AABC8C9F9EA}" destId="{8BE7177D-3580-42C2-9B87-3DE0B866D8B2}" srcOrd="0" destOrd="0" presId="urn:microsoft.com/office/officeart/2005/8/layout/hierarchy4"/>
    <dgm:cxn modelId="{B5D4B3C6-7E77-4A59-91F6-5BFFAE0D6BED}" type="presParOf" srcId="{8BE7177D-3580-42C2-9B87-3DE0B866D8B2}" destId="{B1FF07CE-EACC-453F-B5A5-DEBE343C225A}" srcOrd="0" destOrd="0" presId="urn:microsoft.com/office/officeart/2005/8/layout/hierarchy4"/>
    <dgm:cxn modelId="{107ECA99-BC6C-4DFB-94F4-21E717BD29E8}" type="presParOf" srcId="{8BE7177D-3580-42C2-9B87-3DE0B866D8B2}" destId="{92842E80-BD48-4142-8413-7DAAC823BCFE}" srcOrd="1" destOrd="0" presId="urn:microsoft.com/office/officeart/2005/8/layout/hierarchy4"/>
    <dgm:cxn modelId="{8C6A6D00-0693-4487-BE21-B3104AFE4787}" type="presParOf" srcId="{8BE7177D-3580-42C2-9B87-3DE0B866D8B2}" destId="{4C63AAC5-A9F3-4077-83C1-183CE2A68CE5}" srcOrd="2" destOrd="0" presId="urn:microsoft.com/office/officeart/2005/8/layout/hierarchy4"/>
    <dgm:cxn modelId="{726552EF-05DA-4297-A141-C4A6BD69F72E}" type="presParOf" srcId="{4C63AAC5-A9F3-4077-83C1-183CE2A68CE5}" destId="{61EF259B-FF6C-4D7B-A337-FCD99C428A6A}" srcOrd="0" destOrd="0" presId="urn:microsoft.com/office/officeart/2005/8/layout/hierarchy4"/>
    <dgm:cxn modelId="{AF25E258-0265-40BF-B417-9D5ADFFCCD93}" type="presParOf" srcId="{61EF259B-FF6C-4D7B-A337-FCD99C428A6A}" destId="{47279968-74AD-4447-B2B1-826C19DFDB5D}" srcOrd="0" destOrd="0" presId="urn:microsoft.com/office/officeart/2005/8/layout/hierarchy4"/>
    <dgm:cxn modelId="{0D6A69B9-4876-4496-8AE8-CFA2E0AF436D}" type="presParOf" srcId="{61EF259B-FF6C-4D7B-A337-FCD99C428A6A}" destId="{0CBB7901-2236-4703-92D7-47C4F6F48946}" srcOrd="1" destOrd="0" presId="urn:microsoft.com/office/officeart/2005/8/layout/hierarchy4"/>
    <dgm:cxn modelId="{E9AEA400-3098-4A49-86D3-E2B2AB2F6634}" type="presParOf" srcId="{4C63AAC5-A9F3-4077-83C1-183CE2A68CE5}" destId="{9582ED0C-FD52-498D-976C-E959389429BC}" srcOrd="1" destOrd="0" presId="urn:microsoft.com/office/officeart/2005/8/layout/hierarchy4"/>
    <dgm:cxn modelId="{0C188F2D-4060-41D2-B79C-FFF60BBC2D81}" type="presParOf" srcId="{4C63AAC5-A9F3-4077-83C1-183CE2A68CE5}" destId="{B8F6F038-3038-4FEC-8BA1-316BF88493B1}" srcOrd="2" destOrd="0" presId="urn:microsoft.com/office/officeart/2005/8/layout/hierarchy4"/>
    <dgm:cxn modelId="{33B3590C-F413-477D-9474-782EADEB3916}" type="presParOf" srcId="{B8F6F038-3038-4FEC-8BA1-316BF88493B1}" destId="{E14EAB2C-FEE5-446B-BA95-AB92427CE4BD}" srcOrd="0" destOrd="0" presId="urn:microsoft.com/office/officeart/2005/8/layout/hierarchy4"/>
    <dgm:cxn modelId="{B357B3D8-0177-492F-AD8A-67434959F542}" type="presParOf" srcId="{B8F6F038-3038-4FEC-8BA1-316BF88493B1}" destId="{3838BDB7-C20C-4D2E-92B3-430BAAE396EF}" srcOrd="1" destOrd="0" presId="urn:microsoft.com/office/officeart/2005/8/layout/hierarchy4"/>
    <dgm:cxn modelId="{6BF2B9E3-AD44-4859-89F0-22E91A1A1C61}" type="presParOf" srcId="{4C63AAC5-A9F3-4077-83C1-183CE2A68CE5}" destId="{2E07720A-649D-44D3-840F-C8FA830B6588}" srcOrd="3" destOrd="0" presId="urn:microsoft.com/office/officeart/2005/8/layout/hierarchy4"/>
    <dgm:cxn modelId="{A1A84146-F82C-4C5A-A7A6-F568FB3EFFD1}" type="presParOf" srcId="{4C63AAC5-A9F3-4077-83C1-183CE2A68CE5}" destId="{4FBB9B24-F601-4454-BAEE-02D52A4D97B5}" srcOrd="4" destOrd="0" presId="urn:microsoft.com/office/officeart/2005/8/layout/hierarchy4"/>
    <dgm:cxn modelId="{CB41FD75-EE1C-46AF-AEB5-0CC483919EAF}" type="presParOf" srcId="{4FBB9B24-F601-4454-BAEE-02D52A4D97B5}" destId="{BF5B2830-E82B-412D-945A-55C0B02C9F54}" srcOrd="0" destOrd="0" presId="urn:microsoft.com/office/officeart/2005/8/layout/hierarchy4"/>
    <dgm:cxn modelId="{B90AF0F0-1377-45BF-B453-B0DB5AA20DD8}" type="presParOf" srcId="{4FBB9B24-F601-4454-BAEE-02D52A4D97B5}" destId="{B99C3DE6-1B84-4A21-97B6-0EB9E2D47129}" srcOrd="1" destOrd="0" presId="urn:microsoft.com/office/officeart/2005/8/layout/hierarchy4"/>
    <dgm:cxn modelId="{C692BF50-3332-4CA4-9CA8-95A16DE6F6A9}" type="presParOf" srcId="{4C63AAC5-A9F3-4077-83C1-183CE2A68CE5}" destId="{54248D6A-487F-44CF-AE97-B0B3C7A92186}" srcOrd="5" destOrd="0" presId="urn:microsoft.com/office/officeart/2005/8/layout/hierarchy4"/>
    <dgm:cxn modelId="{A13D741B-5E79-4A21-B7F7-86EA32F1E35C}" type="presParOf" srcId="{4C63AAC5-A9F3-4077-83C1-183CE2A68CE5}" destId="{E1C1B6A4-8313-4B47-9963-4C053420508F}" srcOrd="6" destOrd="0" presId="urn:microsoft.com/office/officeart/2005/8/layout/hierarchy4"/>
    <dgm:cxn modelId="{054BFC2C-A415-46AB-88FE-7CBDD81A69DE}" type="presParOf" srcId="{E1C1B6A4-8313-4B47-9963-4C053420508F}" destId="{1FD1B4C4-277C-4DB2-8EFB-848A1AF34629}" srcOrd="0" destOrd="0" presId="urn:microsoft.com/office/officeart/2005/8/layout/hierarchy4"/>
    <dgm:cxn modelId="{0A87A4F4-1B96-4433-BD3D-2720EF0546A5}" type="presParOf" srcId="{E1C1B6A4-8313-4B47-9963-4C053420508F}" destId="{6296918D-5A0D-4FB5-A5E0-C784D1370DD4}" srcOrd="1" destOrd="0" presId="urn:microsoft.com/office/officeart/2005/8/layout/hierarchy4"/>
    <dgm:cxn modelId="{A1C5C03D-7A69-4F2F-A39E-ED713787B759}" type="presParOf" srcId="{4C63AAC5-A9F3-4077-83C1-183CE2A68CE5}" destId="{0246D11F-700E-455E-8B39-E62F41203F5B}" srcOrd="7" destOrd="0" presId="urn:microsoft.com/office/officeart/2005/8/layout/hierarchy4"/>
    <dgm:cxn modelId="{FCA310F5-CA7F-4F7A-83ED-88B819D35B72}" type="presParOf" srcId="{4C63AAC5-A9F3-4077-83C1-183CE2A68CE5}" destId="{0C118367-02D4-412C-B4A7-DCC7A506A1A7}" srcOrd="8" destOrd="0" presId="urn:microsoft.com/office/officeart/2005/8/layout/hierarchy4"/>
    <dgm:cxn modelId="{62F7FC79-03EA-4809-AA3B-2B51234FD843}" type="presParOf" srcId="{0C118367-02D4-412C-B4A7-DCC7A506A1A7}" destId="{9456ADED-583A-4C52-B814-6489594DE2C2}" srcOrd="0" destOrd="0" presId="urn:microsoft.com/office/officeart/2005/8/layout/hierarchy4"/>
    <dgm:cxn modelId="{026834F5-45F8-4B30-9101-6A66AE7AD701}" type="presParOf" srcId="{0C118367-02D4-412C-B4A7-DCC7A506A1A7}" destId="{0295F64D-0110-4F21-9B65-60B676E433D7}" srcOrd="1" destOrd="0" presId="urn:microsoft.com/office/officeart/2005/8/layout/hierarchy4"/>
    <dgm:cxn modelId="{5EA47313-36BE-4BE3-A2FF-732A75DBF7B7}" type="presParOf" srcId="{824008DE-E220-4FB6-BCEF-9AABC8C9F9EA}" destId="{2019A21C-F661-4F0E-95A2-1106CEC32956}" srcOrd="1" destOrd="0" presId="urn:microsoft.com/office/officeart/2005/8/layout/hierarchy4"/>
    <dgm:cxn modelId="{57063FD2-C172-4CA3-8590-9276FAE53FA0}" type="presParOf" srcId="{824008DE-E220-4FB6-BCEF-9AABC8C9F9EA}" destId="{80CF2A23-36EB-4F23-885A-3D5D39960BC2}" srcOrd="2" destOrd="0" presId="urn:microsoft.com/office/officeart/2005/8/layout/hierarchy4"/>
    <dgm:cxn modelId="{EC5C0C09-6315-4C7A-93E5-E464ACBDD763}" type="presParOf" srcId="{80CF2A23-36EB-4F23-885A-3D5D39960BC2}" destId="{41C3EB36-5023-42E9-BFE3-DC734629683C}" srcOrd="0" destOrd="0" presId="urn:microsoft.com/office/officeart/2005/8/layout/hierarchy4"/>
    <dgm:cxn modelId="{2B269EDC-BCB3-425E-9442-C6C1CFE3426D}" type="presParOf" srcId="{80CF2A23-36EB-4F23-885A-3D5D39960BC2}" destId="{6EC87E36-1373-4FA9-9F67-F780F0E649A0}" srcOrd="1" destOrd="0" presId="urn:microsoft.com/office/officeart/2005/8/layout/hierarchy4"/>
    <dgm:cxn modelId="{7BFA77F3-B3A8-49A8-9A50-6B225FAD82AB}" type="presParOf" srcId="{80CF2A23-36EB-4F23-885A-3D5D39960BC2}" destId="{6B48CF30-45FE-4173-8AA4-57DC95B70AD1}" srcOrd="2" destOrd="0" presId="urn:microsoft.com/office/officeart/2005/8/layout/hierarchy4"/>
    <dgm:cxn modelId="{CA7588E3-0C36-4152-BB47-11E75229F140}" type="presParOf" srcId="{6B48CF30-45FE-4173-8AA4-57DC95B70AD1}" destId="{424718AA-463A-4C34-AD34-4A00C7E9CEDA}" srcOrd="0" destOrd="0" presId="urn:microsoft.com/office/officeart/2005/8/layout/hierarchy4"/>
    <dgm:cxn modelId="{8BBA86EB-D5C3-4576-9DB3-ACC71B5F933F}" type="presParOf" srcId="{424718AA-463A-4C34-AD34-4A00C7E9CEDA}" destId="{48137DAA-679B-40C7-B8CD-1154370CCB3E}" srcOrd="0" destOrd="0" presId="urn:microsoft.com/office/officeart/2005/8/layout/hierarchy4"/>
    <dgm:cxn modelId="{C51B3E0A-74C7-4227-BB0A-B115652EB9E7}" type="presParOf" srcId="{424718AA-463A-4C34-AD34-4A00C7E9CEDA}" destId="{304F4BC9-0192-4429-A42C-6727AD6C872D}" srcOrd="1" destOrd="0" presId="urn:microsoft.com/office/officeart/2005/8/layout/hierarchy4"/>
    <dgm:cxn modelId="{D62A2B8E-3460-41E5-9C41-2803782971D0}" type="presParOf" srcId="{6B48CF30-45FE-4173-8AA4-57DC95B70AD1}" destId="{C5FB6A4F-290D-4210-9598-E3832F831C78}" srcOrd="1" destOrd="0" presId="urn:microsoft.com/office/officeart/2005/8/layout/hierarchy4"/>
    <dgm:cxn modelId="{2CA91EFB-AFFA-4750-A045-4F55D04882F5}" type="presParOf" srcId="{6B48CF30-45FE-4173-8AA4-57DC95B70AD1}" destId="{E6264FC0-FE2D-438D-97F8-8AE5F39D63FA}" srcOrd="2" destOrd="0" presId="urn:microsoft.com/office/officeart/2005/8/layout/hierarchy4"/>
    <dgm:cxn modelId="{A5FC07A7-94BF-4F52-93A8-FF3C94160D83}" type="presParOf" srcId="{E6264FC0-FE2D-438D-97F8-8AE5F39D63FA}" destId="{BFB8A34C-39C6-4459-A186-2F6574E5C545}" srcOrd="0" destOrd="0" presId="urn:microsoft.com/office/officeart/2005/8/layout/hierarchy4"/>
    <dgm:cxn modelId="{9F903C43-7F57-4CD6-85C0-DA9EA8078667}" type="presParOf" srcId="{E6264FC0-FE2D-438D-97F8-8AE5F39D63FA}" destId="{F146FB69-D5B6-4F56-B49F-CF7DD5F34C36}" srcOrd="1" destOrd="0" presId="urn:microsoft.com/office/officeart/2005/8/layout/hierarchy4"/>
    <dgm:cxn modelId="{E6EAB353-3C91-4C22-A238-200FCE2FA311}" type="presParOf" srcId="{6B48CF30-45FE-4173-8AA4-57DC95B70AD1}" destId="{2862C68B-6F15-4F26-9FFC-25A1BE6D9D40}" srcOrd="3" destOrd="0" presId="urn:microsoft.com/office/officeart/2005/8/layout/hierarchy4"/>
    <dgm:cxn modelId="{96462701-61BF-409B-ACDA-86B1DA6831B2}" type="presParOf" srcId="{6B48CF30-45FE-4173-8AA4-57DC95B70AD1}" destId="{71C3D58B-4BD6-4CE5-9884-B2BE27EE5C7E}" srcOrd="4" destOrd="0" presId="urn:microsoft.com/office/officeart/2005/8/layout/hierarchy4"/>
    <dgm:cxn modelId="{B55AE682-67DA-49EB-A2A1-7253B47069E5}" type="presParOf" srcId="{71C3D58B-4BD6-4CE5-9884-B2BE27EE5C7E}" destId="{375B4E0F-F956-44B4-9A70-993D0F9ED540}" srcOrd="0" destOrd="0" presId="urn:microsoft.com/office/officeart/2005/8/layout/hierarchy4"/>
    <dgm:cxn modelId="{6E9352BC-7654-4C91-99BE-C1CC237518F9}" type="presParOf" srcId="{71C3D58B-4BD6-4CE5-9884-B2BE27EE5C7E}" destId="{347EDAEC-D083-40D9-B147-3A2C67C252DD}" srcOrd="1" destOrd="0" presId="urn:microsoft.com/office/officeart/2005/8/layout/hierarchy4"/>
    <dgm:cxn modelId="{8532FB56-1775-4484-A987-8459E6B0B74E}" type="presParOf" srcId="{6B48CF30-45FE-4173-8AA4-57DC95B70AD1}" destId="{25585768-9F55-45BD-931B-81406196A154}" srcOrd="5" destOrd="0" presId="urn:microsoft.com/office/officeart/2005/8/layout/hierarchy4"/>
    <dgm:cxn modelId="{A74C8A4B-2317-48BE-8B83-8CDCDDAE96B9}" type="presParOf" srcId="{6B48CF30-45FE-4173-8AA4-57DC95B70AD1}" destId="{1051A1E2-BD46-40D1-AA45-3816E66E7F72}" srcOrd="6" destOrd="0" presId="urn:microsoft.com/office/officeart/2005/8/layout/hierarchy4"/>
    <dgm:cxn modelId="{7AB16204-3227-437F-AF3E-C2E13C9C9367}" type="presParOf" srcId="{1051A1E2-BD46-40D1-AA45-3816E66E7F72}" destId="{170683AB-E62A-41A8-A985-343CE0B685C1}" srcOrd="0" destOrd="0" presId="urn:microsoft.com/office/officeart/2005/8/layout/hierarchy4"/>
    <dgm:cxn modelId="{131CF26B-2132-4364-B7AA-0D53674A4167}" type="presParOf" srcId="{1051A1E2-BD46-40D1-AA45-3816E66E7F72}" destId="{7906BA69-D704-45E5-AB78-BD2BA62F4781}" srcOrd="1" destOrd="0" presId="urn:microsoft.com/office/officeart/2005/8/layout/hierarchy4"/>
    <dgm:cxn modelId="{B6B82610-7CBC-4BF2-8E17-38E60F63622C}" type="presParOf" srcId="{6B48CF30-45FE-4173-8AA4-57DC95B70AD1}" destId="{22B72C73-0AC2-4AE4-B764-EBA5BDCF625C}" srcOrd="7" destOrd="0" presId="urn:microsoft.com/office/officeart/2005/8/layout/hierarchy4"/>
    <dgm:cxn modelId="{34C0C874-BAF8-4086-91B5-418C70882EBA}" type="presParOf" srcId="{6B48CF30-45FE-4173-8AA4-57DC95B70AD1}" destId="{98CEE96D-F491-4814-8EF5-B5D34749D9DC}" srcOrd="8" destOrd="0" presId="urn:microsoft.com/office/officeart/2005/8/layout/hierarchy4"/>
    <dgm:cxn modelId="{F1FBFEAE-D9BD-44BD-BB7C-B0B6504563AB}" type="presParOf" srcId="{98CEE96D-F491-4814-8EF5-B5D34749D9DC}" destId="{F1F53984-EDC5-44B3-9A4A-197C8F7315AC}" srcOrd="0" destOrd="0" presId="urn:microsoft.com/office/officeart/2005/8/layout/hierarchy4"/>
    <dgm:cxn modelId="{2539507B-71C3-458F-8DEE-EEE7153C8011}" type="presParOf" srcId="{98CEE96D-F491-4814-8EF5-B5D34749D9DC}" destId="{D2D5BF7D-DE74-40FF-A800-82A0B05EE0C2}" srcOrd="1" destOrd="0" presId="urn:microsoft.com/office/officeart/2005/8/layout/hierarchy4"/>
    <dgm:cxn modelId="{F4F9991B-DEF9-45EB-96A1-856AD31FE820}" type="presParOf" srcId="{824008DE-E220-4FB6-BCEF-9AABC8C9F9EA}" destId="{8DE93507-647B-45D3-B898-27EA293F2038}" srcOrd="3" destOrd="0" presId="urn:microsoft.com/office/officeart/2005/8/layout/hierarchy4"/>
    <dgm:cxn modelId="{B2C9BF94-4F10-40BE-9019-6505FC4A5FDF}" type="presParOf" srcId="{824008DE-E220-4FB6-BCEF-9AABC8C9F9EA}" destId="{D058879C-CDBC-4099-ADCB-5EE413BF5A3D}" srcOrd="4" destOrd="0" presId="urn:microsoft.com/office/officeart/2005/8/layout/hierarchy4"/>
    <dgm:cxn modelId="{76BBDD45-DEAE-48AB-9784-B85C1A727AC9}" type="presParOf" srcId="{D058879C-CDBC-4099-ADCB-5EE413BF5A3D}" destId="{05AD4799-E60D-455F-B8F4-F0D1A4C9BEC4}" srcOrd="0" destOrd="0" presId="urn:microsoft.com/office/officeart/2005/8/layout/hierarchy4"/>
    <dgm:cxn modelId="{B5474489-E2EE-4F83-864A-C9DFB83C86C6}" type="presParOf" srcId="{D058879C-CDBC-4099-ADCB-5EE413BF5A3D}" destId="{4C454827-1935-47BB-9BE5-243E0C929B1A}" srcOrd="1" destOrd="0" presId="urn:microsoft.com/office/officeart/2005/8/layout/hierarchy4"/>
    <dgm:cxn modelId="{D3880E32-6296-4D75-BA0D-CF57403D97FB}" type="presParOf" srcId="{D058879C-CDBC-4099-ADCB-5EE413BF5A3D}" destId="{BDAD0C79-E382-4982-9C34-0520BABFF944}" srcOrd="2" destOrd="0" presId="urn:microsoft.com/office/officeart/2005/8/layout/hierarchy4"/>
    <dgm:cxn modelId="{0E35D063-96BE-4429-8717-251A05B20E21}" type="presParOf" srcId="{BDAD0C79-E382-4982-9C34-0520BABFF944}" destId="{3DFC07D2-77C9-49FD-AD80-0215BAF9F037}" srcOrd="0" destOrd="0" presId="urn:microsoft.com/office/officeart/2005/8/layout/hierarchy4"/>
    <dgm:cxn modelId="{15184CF0-30F0-4009-A87F-D8FF6A05307B}" type="presParOf" srcId="{3DFC07D2-77C9-49FD-AD80-0215BAF9F037}" destId="{AAF8DAA9-7118-43B3-B75E-FD9275426750}" srcOrd="0" destOrd="0" presId="urn:microsoft.com/office/officeart/2005/8/layout/hierarchy4"/>
    <dgm:cxn modelId="{06A54C8F-6D9F-47B0-BAB7-CE3D509E2650}" type="presParOf" srcId="{3DFC07D2-77C9-49FD-AD80-0215BAF9F037}" destId="{9BA57466-A6A0-4E3E-BE9B-BDC2CEEA9051}" srcOrd="1" destOrd="0" presId="urn:microsoft.com/office/officeart/2005/8/layout/hierarchy4"/>
    <dgm:cxn modelId="{66DD2B8C-219E-4AFC-AE16-1E174E883151}" type="presParOf" srcId="{BDAD0C79-E382-4982-9C34-0520BABFF944}" destId="{34A70400-327D-4DFB-AB64-C6E59B68286D}" srcOrd="1" destOrd="0" presId="urn:microsoft.com/office/officeart/2005/8/layout/hierarchy4"/>
    <dgm:cxn modelId="{E6B43A46-E81E-4301-8C93-B58910E5C28A}" type="presParOf" srcId="{BDAD0C79-E382-4982-9C34-0520BABFF944}" destId="{52F3DD8F-AFED-49B0-ADDC-3E9DDFD58776}" srcOrd="2" destOrd="0" presId="urn:microsoft.com/office/officeart/2005/8/layout/hierarchy4"/>
    <dgm:cxn modelId="{C3F4B3B4-460A-4BAC-B7C5-5F9E8E1C5ADA}" type="presParOf" srcId="{52F3DD8F-AFED-49B0-ADDC-3E9DDFD58776}" destId="{A55B1C94-CA4B-40DD-A5B2-67297779C5AE}" srcOrd="0" destOrd="0" presId="urn:microsoft.com/office/officeart/2005/8/layout/hierarchy4"/>
    <dgm:cxn modelId="{AB5BA857-98C7-43DD-BF32-187CB4D329CC}" type="presParOf" srcId="{52F3DD8F-AFED-49B0-ADDC-3E9DDFD58776}" destId="{06B2B2A4-12C7-4931-9688-9297684CACE2}" srcOrd="1" destOrd="0" presId="urn:microsoft.com/office/officeart/2005/8/layout/hierarchy4"/>
    <dgm:cxn modelId="{01C2C475-AC8C-48F8-B84E-385B34A3157D}" type="presParOf" srcId="{BDAD0C79-E382-4982-9C34-0520BABFF944}" destId="{9819561D-2825-447C-99F7-B59D2A4B5548}" srcOrd="3" destOrd="0" presId="urn:microsoft.com/office/officeart/2005/8/layout/hierarchy4"/>
    <dgm:cxn modelId="{0422F553-8356-4517-B8ED-C423E307E05A}" type="presParOf" srcId="{BDAD0C79-E382-4982-9C34-0520BABFF944}" destId="{CD5AAEA5-64E4-483B-9AEE-A1AC4C403450}" srcOrd="4" destOrd="0" presId="urn:microsoft.com/office/officeart/2005/8/layout/hierarchy4"/>
    <dgm:cxn modelId="{25625C24-C3A7-425B-9B4F-0F69430C2951}" type="presParOf" srcId="{CD5AAEA5-64E4-483B-9AEE-A1AC4C403450}" destId="{147ACA49-2271-4ECC-969F-86826CC52CF4}" srcOrd="0" destOrd="0" presId="urn:microsoft.com/office/officeart/2005/8/layout/hierarchy4"/>
    <dgm:cxn modelId="{5F396278-53B7-401F-B31A-C773ECA01D06}" type="presParOf" srcId="{CD5AAEA5-64E4-483B-9AEE-A1AC4C403450}" destId="{916E1E52-8B18-4F12-BFBA-17BD451A101E}" srcOrd="1" destOrd="0" presId="urn:microsoft.com/office/officeart/2005/8/layout/hierarchy4"/>
    <dgm:cxn modelId="{DD7D472C-DEB3-45FB-9408-597928AC4C9F}" type="presParOf" srcId="{BDAD0C79-E382-4982-9C34-0520BABFF944}" destId="{BF70BA7C-A02A-46BC-B89D-AB0ADEEC1160}" srcOrd="5" destOrd="0" presId="urn:microsoft.com/office/officeart/2005/8/layout/hierarchy4"/>
    <dgm:cxn modelId="{2C816BCA-F917-4B50-8F12-B7C3C61B1B6E}" type="presParOf" srcId="{BDAD0C79-E382-4982-9C34-0520BABFF944}" destId="{827757EE-2ACD-4B74-879A-580CD6A6714D}" srcOrd="6" destOrd="0" presId="urn:microsoft.com/office/officeart/2005/8/layout/hierarchy4"/>
    <dgm:cxn modelId="{7C9203A4-2929-4E84-9EBA-4323AF0D5E5D}" type="presParOf" srcId="{827757EE-2ACD-4B74-879A-580CD6A6714D}" destId="{75F1F64A-B62D-4E99-B376-1670D8A351D3}" srcOrd="0" destOrd="0" presId="urn:microsoft.com/office/officeart/2005/8/layout/hierarchy4"/>
    <dgm:cxn modelId="{0FBB4B29-608B-4302-A7B8-7F39C1E0A1AE}" type="presParOf" srcId="{827757EE-2ACD-4B74-879A-580CD6A6714D}" destId="{EDD0B56E-8645-4975-8806-366325B3D382}" srcOrd="1" destOrd="0" presId="urn:microsoft.com/office/officeart/2005/8/layout/hierarchy4"/>
    <dgm:cxn modelId="{5F293FDB-212A-43E3-B5E1-146CC71DBB43}" type="presParOf" srcId="{BDAD0C79-E382-4982-9C34-0520BABFF944}" destId="{FFB074C7-04EF-4B10-B7DA-0FFE848B5A7F}" srcOrd="7" destOrd="0" presId="urn:microsoft.com/office/officeart/2005/8/layout/hierarchy4"/>
    <dgm:cxn modelId="{D3FD7265-5599-4660-BE31-BF0DE52465BB}" type="presParOf" srcId="{BDAD0C79-E382-4982-9C34-0520BABFF944}" destId="{96AFE205-6D33-4C43-B2F6-6EFB9DD1991D}" srcOrd="8" destOrd="0" presId="urn:microsoft.com/office/officeart/2005/8/layout/hierarchy4"/>
    <dgm:cxn modelId="{3E3C45FE-886B-4E46-AE41-40C5B82F8765}" type="presParOf" srcId="{96AFE205-6D33-4C43-B2F6-6EFB9DD1991D}" destId="{A8BFC54F-9B6E-4DA9-9782-3B13AB46C6BB}" srcOrd="0" destOrd="0" presId="urn:microsoft.com/office/officeart/2005/8/layout/hierarchy4"/>
    <dgm:cxn modelId="{008CF97A-32F9-42C0-9F3C-9A5D3ED3E2BA}" type="presParOf" srcId="{96AFE205-6D33-4C43-B2F6-6EFB9DD1991D}" destId="{99550D81-C214-462C-B403-E67A7EF3309B}" srcOrd="1" destOrd="0" presId="urn:microsoft.com/office/officeart/2005/8/layout/hierarchy4"/>
    <dgm:cxn modelId="{60E717FC-8808-4106-B458-78A2695862F3}" type="presParOf" srcId="{824008DE-E220-4FB6-BCEF-9AABC8C9F9EA}" destId="{095650FC-4CF8-4420-8080-5BC6C202DD5D}" srcOrd="5" destOrd="0" presId="urn:microsoft.com/office/officeart/2005/8/layout/hierarchy4"/>
    <dgm:cxn modelId="{FB46EEA0-08FC-4C0E-A58C-157646E27CBC}" type="presParOf" srcId="{824008DE-E220-4FB6-BCEF-9AABC8C9F9EA}" destId="{1AADADD1-8562-4A24-9067-64355D08FAEB}" srcOrd="6" destOrd="0" presId="urn:microsoft.com/office/officeart/2005/8/layout/hierarchy4"/>
    <dgm:cxn modelId="{4E2E6466-821E-4CC7-B671-0492998D17C3}" type="presParOf" srcId="{1AADADD1-8562-4A24-9067-64355D08FAEB}" destId="{33AE6978-2D77-4096-9195-8C01C1529103}" srcOrd="0" destOrd="0" presId="urn:microsoft.com/office/officeart/2005/8/layout/hierarchy4"/>
    <dgm:cxn modelId="{B1F268B0-2B98-425F-AF4E-43E0EB00E6EA}" type="presParOf" srcId="{1AADADD1-8562-4A24-9067-64355D08FAEB}" destId="{28FCC489-D6BA-40FF-8E5E-DAE178058E04}" srcOrd="1" destOrd="0" presId="urn:microsoft.com/office/officeart/2005/8/layout/hierarchy4"/>
    <dgm:cxn modelId="{AC2FC046-F088-4A2B-93D3-72EE75F2C84D}" type="presParOf" srcId="{1AADADD1-8562-4A24-9067-64355D08FAEB}" destId="{40961975-1BBA-4A61-AA1C-80F02B04973A}" srcOrd="2" destOrd="0" presId="urn:microsoft.com/office/officeart/2005/8/layout/hierarchy4"/>
    <dgm:cxn modelId="{6ED6560B-D519-4F81-B74A-719FFFADC5F6}" type="presParOf" srcId="{40961975-1BBA-4A61-AA1C-80F02B04973A}" destId="{E4975737-3445-438D-9F37-245544452D26}" srcOrd="0" destOrd="0" presId="urn:microsoft.com/office/officeart/2005/8/layout/hierarchy4"/>
    <dgm:cxn modelId="{99B6F9D7-4E9F-49FD-AF0A-D07ADA870350}" type="presParOf" srcId="{E4975737-3445-438D-9F37-245544452D26}" destId="{53D1EFB8-D27B-4725-B266-F1922AC6541E}" srcOrd="0" destOrd="0" presId="urn:microsoft.com/office/officeart/2005/8/layout/hierarchy4"/>
    <dgm:cxn modelId="{31CEB7EF-C8F8-4338-8CE2-8DBDA29DD358}" type="presParOf" srcId="{E4975737-3445-438D-9F37-245544452D26}" destId="{E222E71A-933F-44D8-8D56-A38CDC8728CC}" srcOrd="1" destOrd="0" presId="urn:microsoft.com/office/officeart/2005/8/layout/hierarchy4"/>
    <dgm:cxn modelId="{B08D00D9-FF98-46C9-831F-4FA4C9813130}" type="presParOf" srcId="{40961975-1BBA-4A61-AA1C-80F02B04973A}" destId="{4D5274BA-6114-4E33-AA06-8178D3DC7A48}" srcOrd="1" destOrd="0" presId="urn:microsoft.com/office/officeart/2005/8/layout/hierarchy4"/>
    <dgm:cxn modelId="{5E067EF6-C379-4C50-A912-C0F72849EA6A}" type="presParOf" srcId="{40961975-1BBA-4A61-AA1C-80F02B04973A}" destId="{C577AEFE-20C5-4B04-8758-07A6EDC55A56}" srcOrd="2" destOrd="0" presId="urn:microsoft.com/office/officeart/2005/8/layout/hierarchy4"/>
    <dgm:cxn modelId="{8DE3160E-78F5-4FF5-BF31-8AFFEE6CEBC4}" type="presParOf" srcId="{C577AEFE-20C5-4B04-8758-07A6EDC55A56}" destId="{264D5D32-9CDF-455A-BD17-E29B6A8D6833}" srcOrd="0" destOrd="0" presId="urn:microsoft.com/office/officeart/2005/8/layout/hierarchy4"/>
    <dgm:cxn modelId="{96E9D7B0-0A7F-4BA1-A7CE-001B731D2C62}" type="presParOf" srcId="{C577AEFE-20C5-4B04-8758-07A6EDC55A56}" destId="{94377424-40B6-42CC-B4D7-F93665E71492}" srcOrd="1" destOrd="0" presId="urn:microsoft.com/office/officeart/2005/8/layout/hierarchy4"/>
    <dgm:cxn modelId="{5A412905-F30B-4181-BED1-297671B11B22}" type="presParOf" srcId="{40961975-1BBA-4A61-AA1C-80F02B04973A}" destId="{EBD9DF70-77F8-4E96-85BD-510ABBE5A4E1}" srcOrd="3" destOrd="0" presId="urn:microsoft.com/office/officeart/2005/8/layout/hierarchy4"/>
    <dgm:cxn modelId="{D2BE0EAD-77EA-4436-BD75-2F540A3147C1}" type="presParOf" srcId="{40961975-1BBA-4A61-AA1C-80F02B04973A}" destId="{E517F33E-FE96-4A7C-B0A9-58D3BD0BD85D}" srcOrd="4" destOrd="0" presId="urn:microsoft.com/office/officeart/2005/8/layout/hierarchy4"/>
    <dgm:cxn modelId="{B8BC15D1-6E1B-4246-BA3A-9AE0A42874C5}" type="presParOf" srcId="{E517F33E-FE96-4A7C-B0A9-58D3BD0BD85D}" destId="{1825B973-729D-4109-9B14-243104859DD7}" srcOrd="0" destOrd="0" presId="urn:microsoft.com/office/officeart/2005/8/layout/hierarchy4"/>
    <dgm:cxn modelId="{B7AC681E-8FA6-4DC6-B388-5185E429BD59}" type="presParOf" srcId="{E517F33E-FE96-4A7C-B0A9-58D3BD0BD85D}" destId="{B21B0708-8C18-4D3F-94B8-2EE9143EC388}" srcOrd="1" destOrd="0" presId="urn:microsoft.com/office/officeart/2005/8/layout/hierarchy4"/>
    <dgm:cxn modelId="{FDAFA39A-3215-44F3-B19F-065D5E65982B}" type="presParOf" srcId="{40961975-1BBA-4A61-AA1C-80F02B04973A}" destId="{C151DD0B-7A75-420E-90A2-014EFD3D037F}" srcOrd="5" destOrd="0" presId="urn:microsoft.com/office/officeart/2005/8/layout/hierarchy4"/>
    <dgm:cxn modelId="{CBDB2484-EF61-4398-B142-8BF7E118FA9A}" type="presParOf" srcId="{40961975-1BBA-4A61-AA1C-80F02B04973A}" destId="{E68A637D-25AA-492C-835B-B016044F004C}" srcOrd="6" destOrd="0" presId="urn:microsoft.com/office/officeart/2005/8/layout/hierarchy4"/>
    <dgm:cxn modelId="{0A89D7DE-13BC-4C6A-BEEF-0297D18A4B03}" type="presParOf" srcId="{E68A637D-25AA-492C-835B-B016044F004C}" destId="{60B6D6B0-FE73-4444-B411-6B0A5441EA5A}" srcOrd="0" destOrd="0" presId="urn:microsoft.com/office/officeart/2005/8/layout/hierarchy4"/>
    <dgm:cxn modelId="{B90DFD93-6615-4DBE-AC8C-CD44C06A76F9}" type="presParOf" srcId="{E68A637D-25AA-492C-835B-B016044F004C}" destId="{1BF278EF-913E-4CE9-A706-5A7F4F7AC9E3}" srcOrd="1" destOrd="0" presId="urn:microsoft.com/office/officeart/2005/8/layout/hierarchy4"/>
    <dgm:cxn modelId="{602FD2A2-050B-432F-8D33-F34C093121B9}" type="presParOf" srcId="{824008DE-E220-4FB6-BCEF-9AABC8C9F9EA}" destId="{11375F32-2EEC-4130-A8CF-FD43A52992D0}" srcOrd="7" destOrd="0" presId="urn:microsoft.com/office/officeart/2005/8/layout/hierarchy4"/>
    <dgm:cxn modelId="{43A97824-8E2E-4253-9535-3EBD4E710E61}" type="presParOf" srcId="{824008DE-E220-4FB6-BCEF-9AABC8C9F9EA}" destId="{80388EB5-EFAC-48B6-90FC-88AE4F0D12A2}" srcOrd="8" destOrd="0" presId="urn:microsoft.com/office/officeart/2005/8/layout/hierarchy4"/>
    <dgm:cxn modelId="{6E112521-BA5B-4E39-BBE5-38E38A19F64F}" type="presParOf" srcId="{80388EB5-EFAC-48B6-90FC-88AE4F0D12A2}" destId="{95FF81F1-BBD3-4BF8-84EE-7A67E6973980}" srcOrd="0" destOrd="0" presId="urn:microsoft.com/office/officeart/2005/8/layout/hierarchy4"/>
    <dgm:cxn modelId="{6F9BE1CA-CF55-4503-912F-A3A71A5C7129}" type="presParOf" srcId="{80388EB5-EFAC-48B6-90FC-88AE4F0D12A2}" destId="{8CF512A1-EA35-45D0-B5B6-B75D0CE9E47D}" srcOrd="1" destOrd="0" presId="urn:microsoft.com/office/officeart/2005/8/layout/hierarchy4"/>
    <dgm:cxn modelId="{0643E6DE-8694-41CA-A730-43066F53153D}" type="presParOf" srcId="{80388EB5-EFAC-48B6-90FC-88AE4F0D12A2}" destId="{E6D0C1BF-7B00-4EB9-B862-A61029B757FB}" srcOrd="2" destOrd="0" presId="urn:microsoft.com/office/officeart/2005/8/layout/hierarchy4"/>
    <dgm:cxn modelId="{9E3EE9A1-D323-4913-A298-198BE090E766}" type="presParOf" srcId="{E6D0C1BF-7B00-4EB9-B862-A61029B757FB}" destId="{5FEDAB7F-80D4-4250-B001-8DE586E0148C}" srcOrd="0" destOrd="0" presId="urn:microsoft.com/office/officeart/2005/8/layout/hierarchy4"/>
    <dgm:cxn modelId="{E9168838-2C27-4ED8-AD2B-769B16FB52A7}" type="presParOf" srcId="{5FEDAB7F-80D4-4250-B001-8DE586E0148C}" destId="{8A115B39-5501-4751-A5EA-CD765BF8811F}" srcOrd="0" destOrd="0" presId="urn:microsoft.com/office/officeart/2005/8/layout/hierarchy4"/>
    <dgm:cxn modelId="{868DEB1B-AE51-4DF4-ADB5-6CA6884453FE}" type="presParOf" srcId="{5FEDAB7F-80D4-4250-B001-8DE586E0148C}" destId="{9CA2F7AF-F3D7-4165-8C46-1918876F1E17}" srcOrd="1" destOrd="0" presId="urn:microsoft.com/office/officeart/2005/8/layout/hierarchy4"/>
    <dgm:cxn modelId="{7EE9A092-BA09-42AB-A688-389779E4A9C3}" type="presParOf" srcId="{E6D0C1BF-7B00-4EB9-B862-A61029B757FB}" destId="{E2534AD5-6791-4DF5-9ED0-8D94EC3222ED}" srcOrd="1" destOrd="0" presId="urn:microsoft.com/office/officeart/2005/8/layout/hierarchy4"/>
    <dgm:cxn modelId="{30C20226-D110-485D-9030-3FD0AD44CCBC}" type="presParOf" srcId="{E6D0C1BF-7B00-4EB9-B862-A61029B757FB}" destId="{6CFE6FC6-8905-406B-8241-9BCC957656FB}" srcOrd="2" destOrd="0" presId="urn:microsoft.com/office/officeart/2005/8/layout/hierarchy4"/>
    <dgm:cxn modelId="{E2E5476F-3EEF-4477-AC0A-4DC6F1090175}" type="presParOf" srcId="{6CFE6FC6-8905-406B-8241-9BCC957656FB}" destId="{221C7586-2981-48AE-9CB1-F682F0758D64}" srcOrd="0" destOrd="0" presId="urn:microsoft.com/office/officeart/2005/8/layout/hierarchy4"/>
    <dgm:cxn modelId="{71AD8C0D-619C-4E55-BE1C-D8780C977EF1}" type="presParOf" srcId="{6CFE6FC6-8905-406B-8241-9BCC957656FB}" destId="{58246CE4-026A-44D1-8C7F-C7FA0EA6CD0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4E90C-BE2C-4C87-BFA9-C04BC4F8277A}">
      <dsp:nvSpPr>
        <dsp:cNvPr id="0" name=""/>
        <dsp:cNvSpPr/>
      </dsp:nvSpPr>
      <dsp:spPr bwMode="white">
        <a:xfrm>
          <a:off x="6323" y="3641"/>
          <a:ext cx="11703731" cy="1118672"/>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zh-CN" altLang="en-US" sz="1800" b="1" kern="1200" dirty="0">
              <a:latin typeface="微软雅黑" panose="020B0503020204020204" charset="-122"/>
              <a:ea typeface="微软雅黑" panose="020B0503020204020204" charset="-122"/>
            </a:rPr>
            <a:t>展示系统</a:t>
          </a:r>
          <a:endParaRPr sz="1800" kern="1200" dirty="0"/>
        </a:p>
      </dsp:txBody>
      <dsp:txXfrm>
        <a:off x="39088" y="36406"/>
        <a:ext cx="11638201" cy="1053142"/>
      </dsp:txXfrm>
    </dsp:sp>
    <dsp:sp modelId="{B1FF07CE-EACC-453F-B5A5-DEBE343C225A}">
      <dsp:nvSpPr>
        <dsp:cNvPr id="0" name=""/>
        <dsp:cNvSpPr/>
      </dsp:nvSpPr>
      <dsp:spPr bwMode="white">
        <a:xfrm>
          <a:off x="17396" y="1320302"/>
          <a:ext cx="2991828"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charset="-122"/>
              <a:ea typeface="微软雅黑" panose="020B0503020204020204" charset="-122"/>
            </a:rPr>
            <a:t>首页</a:t>
          </a:r>
          <a:endParaRPr sz="1800" kern="1200" dirty="0"/>
        </a:p>
      </dsp:txBody>
      <dsp:txXfrm>
        <a:off x="50378" y="1353284"/>
        <a:ext cx="2925864" cy="1060129"/>
      </dsp:txXfrm>
    </dsp:sp>
    <dsp:sp modelId="{47279968-74AD-4447-B2B1-826C19DFDB5D}">
      <dsp:nvSpPr>
        <dsp:cNvPr id="0" name=""/>
        <dsp:cNvSpPr/>
      </dsp:nvSpPr>
      <dsp:spPr bwMode="white">
        <a:xfrm>
          <a:off x="30771" y="2644384"/>
          <a:ext cx="409391"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幻灯片</a:t>
          </a:r>
          <a:endParaRPr sz="1400" b="1" kern="1200" dirty="0">
            <a:solidFill>
              <a:srgbClr val="FFFFFF"/>
            </a:solidFill>
            <a:latin typeface="微软雅黑" panose="020B0503020204020204" charset="-122"/>
            <a:ea typeface="微软雅黑" panose="020B0503020204020204" charset="-122"/>
            <a:cs typeface="Helvetica"/>
          </a:endParaRPr>
        </a:p>
      </dsp:txBody>
      <dsp:txXfrm>
        <a:off x="42762" y="2656375"/>
        <a:ext cx="385409" cy="2057391"/>
      </dsp:txXfrm>
    </dsp:sp>
    <dsp:sp modelId="{E14EAB2C-FEE5-446B-BA95-AB92427CE4BD}">
      <dsp:nvSpPr>
        <dsp:cNvPr id="0" name=""/>
        <dsp:cNvSpPr/>
      </dsp:nvSpPr>
      <dsp:spPr bwMode="white">
        <a:xfrm>
          <a:off x="456719" y="2644384"/>
          <a:ext cx="409391"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快速导航</a:t>
          </a:r>
          <a:endParaRPr sz="1400" b="1" kern="1200" dirty="0">
            <a:solidFill>
              <a:srgbClr val="FFFFFF"/>
            </a:solidFill>
            <a:latin typeface="微软雅黑" panose="020B0503020204020204" charset="-122"/>
            <a:ea typeface="微软雅黑" panose="020B0503020204020204" charset="-122"/>
            <a:cs typeface="Helvetica"/>
          </a:endParaRPr>
        </a:p>
      </dsp:txBody>
      <dsp:txXfrm>
        <a:off x="468710" y="2656375"/>
        <a:ext cx="385409" cy="2057391"/>
      </dsp:txXfrm>
    </dsp:sp>
    <dsp:sp modelId="{BF5B2830-E82B-412D-945A-55C0B02C9F54}">
      <dsp:nvSpPr>
        <dsp:cNvPr id="0" name=""/>
        <dsp:cNvSpPr/>
      </dsp:nvSpPr>
      <dsp:spPr bwMode="white">
        <a:xfrm>
          <a:off x="882667" y="2644384"/>
          <a:ext cx="409391"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优质采购商</a:t>
          </a:r>
          <a:endParaRPr sz="1400" b="1" kern="1200" dirty="0">
            <a:solidFill>
              <a:srgbClr val="FFFFFF"/>
            </a:solidFill>
            <a:latin typeface="微软雅黑" panose="020B0503020204020204" charset="-122"/>
            <a:ea typeface="微软雅黑" panose="020B0503020204020204" charset="-122"/>
            <a:cs typeface="Helvetica"/>
          </a:endParaRPr>
        </a:p>
      </dsp:txBody>
      <dsp:txXfrm>
        <a:off x="894658" y="2656375"/>
        <a:ext cx="385409" cy="2057391"/>
      </dsp:txXfrm>
    </dsp:sp>
    <dsp:sp modelId="{68C85E95-2FFA-43D7-8352-62804AA7BC26}">
      <dsp:nvSpPr>
        <dsp:cNvPr id="0" name=""/>
        <dsp:cNvSpPr/>
      </dsp:nvSpPr>
      <dsp:spPr>
        <a:xfrm>
          <a:off x="1308614" y="2644384"/>
          <a:ext cx="409391"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采购信息展示</a:t>
          </a:r>
          <a:endParaRPr sz="1400" b="1" kern="1200" dirty="0">
            <a:solidFill>
              <a:srgbClr val="FFFFFF"/>
            </a:solidFill>
            <a:latin typeface="微软雅黑" panose="020B0503020204020204" charset="-122"/>
            <a:ea typeface="微软雅黑" panose="020B0503020204020204" charset="-122"/>
            <a:cs typeface="Helvetica"/>
          </a:endParaRPr>
        </a:p>
      </dsp:txBody>
      <dsp:txXfrm>
        <a:off x="1320605" y="2656375"/>
        <a:ext cx="385409" cy="2057391"/>
      </dsp:txXfrm>
    </dsp:sp>
    <dsp:sp modelId="{34F7A0FD-527E-4588-8C86-47B52935FD84}">
      <dsp:nvSpPr>
        <dsp:cNvPr id="0" name=""/>
        <dsp:cNvSpPr/>
      </dsp:nvSpPr>
      <dsp:spPr>
        <a:xfrm>
          <a:off x="1734562" y="2644384"/>
          <a:ext cx="409391"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供应信息展示</a:t>
          </a:r>
          <a:endParaRPr sz="1400" b="1" kern="1200" dirty="0">
            <a:solidFill>
              <a:srgbClr val="FFFFFF"/>
            </a:solidFill>
            <a:latin typeface="微软雅黑" panose="020B0503020204020204" charset="-122"/>
            <a:ea typeface="微软雅黑" panose="020B0503020204020204" charset="-122"/>
            <a:cs typeface="Helvetica"/>
          </a:endParaRPr>
        </a:p>
      </dsp:txBody>
      <dsp:txXfrm>
        <a:off x="1746553" y="2656375"/>
        <a:ext cx="385409" cy="2057391"/>
      </dsp:txXfrm>
    </dsp:sp>
    <dsp:sp modelId="{3B2E8C36-D18E-4C8D-B92A-C9631674A657}">
      <dsp:nvSpPr>
        <dsp:cNvPr id="0" name=""/>
        <dsp:cNvSpPr/>
      </dsp:nvSpPr>
      <dsp:spPr>
        <a:xfrm>
          <a:off x="2160510" y="2644384"/>
          <a:ext cx="409391"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咨询展示</a:t>
          </a:r>
          <a:endParaRPr sz="1400" b="1" kern="1200" dirty="0">
            <a:solidFill>
              <a:srgbClr val="FFFFFF"/>
            </a:solidFill>
            <a:latin typeface="微软雅黑" panose="020B0503020204020204" charset="-122"/>
            <a:ea typeface="微软雅黑" panose="020B0503020204020204" charset="-122"/>
            <a:cs typeface="Helvetica"/>
          </a:endParaRPr>
        </a:p>
      </dsp:txBody>
      <dsp:txXfrm>
        <a:off x="2172501" y="2656375"/>
        <a:ext cx="385409" cy="2057391"/>
      </dsp:txXfrm>
    </dsp:sp>
    <dsp:sp modelId="{40DA145A-3EFF-477B-AF20-620525750486}">
      <dsp:nvSpPr>
        <dsp:cNvPr id="0" name=""/>
        <dsp:cNvSpPr/>
      </dsp:nvSpPr>
      <dsp:spPr>
        <a:xfrm>
          <a:off x="2586458" y="2644384"/>
          <a:ext cx="409391"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药材资讯信息</a:t>
          </a:r>
          <a:endParaRPr sz="1400" b="1" kern="1200" dirty="0">
            <a:solidFill>
              <a:srgbClr val="FFFFFF"/>
            </a:solidFill>
            <a:latin typeface="微软雅黑" panose="020B0503020204020204" charset="-122"/>
            <a:ea typeface="微软雅黑" panose="020B0503020204020204" charset="-122"/>
            <a:cs typeface="Helvetica"/>
          </a:endParaRPr>
        </a:p>
      </dsp:txBody>
      <dsp:txXfrm>
        <a:off x="2598449" y="2656375"/>
        <a:ext cx="385409" cy="2057391"/>
      </dsp:txXfrm>
    </dsp:sp>
    <dsp:sp modelId="{41C3EB36-5023-42E9-BFE3-DC734629683C}">
      <dsp:nvSpPr>
        <dsp:cNvPr id="0" name=""/>
        <dsp:cNvSpPr/>
      </dsp:nvSpPr>
      <dsp:spPr bwMode="white">
        <a:xfrm>
          <a:off x="3043455" y="1320302"/>
          <a:ext cx="1272311"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charset="-122"/>
              <a:ea typeface="微软雅黑" panose="020B0503020204020204" charset="-122"/>
            </a:rPr>
            <a:t>采购大厅</a:t>
          </a:r>
          <a:endParaRPr sz="1800" kern="1200" dirty="0"/>
        </a:p>
      </dsp:txBody>
      <dsp:txXfrm>
        <a:off x="3076437" y="1353284"/>
        <a:ext cx="1206347" cy="1060129"/>
      </dsp:txXfrm>
    </dsp:sp>
    <dsp:sp modelId="{48137DAA-679B-40C7-B8CD-1154370CCB3E}">
      <dsp:nvSpPr>
        <dsp:cNvPr id="0" name=""/>
        <dsp:cNvSpPr/>
      </dsp:nvSpPr>
      <dsp:spPr bwMode="white">
        <a:xfrm>
          <a:off x="3048967" y="2644384"/>
          <a:ext cx="409391"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微软雅黑" panose="020B0503020204020204" charset="-122"/>
              <a:ea typeface="微软雅黑" panose="020B0503020204020204" charset="-122"/>
            </a:rPr>
            <a:t>实力采购推荐</a:t>
          </a:r>
          <a:endParaRPr sz="1400" kern="1200" dirty="0"/>
        </a:p>
      </dsp:txBody>
      <dsp:txXfrm>
        <a:off x="3060958" y="2656375"/>
        <a:ext cx="385409" cy="2057391"/>
      </dsp:txXfrm>
    </dsp:sp>
    <dsp:sp modelId="{BFB8A34C-39C6-4459-A186-2F6574E5C545}">
      <dsp:nvSpPr>
        <dsp:cNvPr id="0" name=""/>
        <dsp:cNvSpPr/>
      </dsp:nvSpPr>
      <dsp:spPr bwMode="white">
        <a:xfrm>
          <a:off x="3474915" y="2644384"/>
          <a:ext cx="409391"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微软雅黑" panose="020B0503020204020204" charset="-122"/>
              <a:ea typeface="微软雅黑" panose="020B0503020204020204" charset="-122"/>
            </a:rPr>
            <a:t>全部采购</a:t>
          </a:r>
        </a:p>
      </dsp:txBody>
      <dsp:txXfrm>
        <a:off x="3486906" y="2656375"/>
        <a:ext cx="385409" cy="2057391"/>
      </dsp:txXfrm>
    </dsp:sp>
    <dsp:sp modelId="{BA5FE3F9-9C5E-4AB0-BF17-E32F4485CACF}">
      <dsp:nvSpPr>
        <dsp:cNvPr id="0" name=""/>
        <dsp:cNvSpPr/>
      </dsp:nvSpPr>
      <dsp:spPr bwMode="white">
        <a:xfrm>
          <a:off x="3900862" y="2644384"/>
          <a:ext cx="409391"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微软雅黑" panose="020B0503020204020204" charset="-122"/>
              <a:ea typeface="微软雅黑" panose="020B0503020204020204" charset="-122"/>
            </a:rPr>
            <a:t>采购详情</a:t>
          </a:r>
        </a:p>
      </dsp:txBody>
      <dsp:txXfrm>
        <a:off x="3912853" y="2656375"/>
        <a:ext cx="385409" cy="2057391"/>
      </dsp:txXfrm>
    </dsp:sp>
    <dsp:sp modelId="{E95BCC40-8465-42D2-94DF-25793E70BD06}">
      <dsp:nvSpPr>
        <dsp:cNvPr id="0" name=""/>
        <dsp:cNvSpPr/>
      </dsp:nvSpPr>
      <dsp:spPr bwMode="white">
        <a:xfrm>
          <a:off x="4349997" y="1320302"/>
          <a:ext cx="1267764"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charset="-122"/>
              <a:ea typeface="微软雅黑" panose="020B0503020204020204" charset="-122"/>
            </a:rPr>
            <a:t>商品大厅</a:t>
          </a:r>
          <a:endParaRPr sz="1800" kern="1200" dirty="0"/>
        </a:p>
      </dsp:txBody>
      <dsp:txXfrm>
        <a:off x="4382979" y="1353284"/>
        <a:ext cx="1201800" cy="1060129"/>
      </dsp:txXfrm>
    </dsp:sp>
    <dsp:sp modelId="{64B8939A-52CE-4154-9411-4F8397495ECA}">
      <dsp:nvSpPr>
        <dsp:cNvPr id="0" name=""/>
        <dsp:cNvSpPr/>
      </dsp:nvSpPr>
      <dsp:spPr bwMode="white">
        <a:xfrm>
          <a:off x="4355474" y="2644384"/>
          <a:ext cx="407899" cy="2080346"/>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zh-CN" altLang="en-US" sz="1400" b="1" kern="1200" dirty="0">
              <a:latin typeface="微软雅黑" panose="020B0503020204020204" charset="-122"/>
              <a:ea typeface="微软雅黑" panose="020B0503020204020204" charset="-122"/>
            </a:rPr>
            <a:t>商品列表</a:t>
          </a:r>
          <a:endParaRPr sz="1400" kern="1200" dirty="0"/>
        </a:p>
      </dsp:txBody>
      <dsp:txXfrm>
        <a:off x="4367421" y="2656331"/>
        <a:ext cx="384005" cy="2056452"/>
      </dsp:txXfrm>
    </dsp:sp>
    <dsp:sp modelId="{7932BBE3-79D3-45DB-9B0F-4CCD2E66FA78}">
      <dsp:nvSpPr>
        <dsp:cNvPr id="0" name=""/>
        <dsp:cNvSpPr/>
      </dsp:nvSpPr>
      <dsp:spPr>
        <a:xfrm>
          <a:off x="4779929" y="2644384"/>
          <a:ext cx="407899" cy="2080346"/>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微软雅黑" panose="020B0503020204020204" charset="-122"/>
              <a:ea typeface="微软雅黑" panose="020B0503020204020204" charset="-122"/>
            </a:rPr>
            <a:t>多维度搜索</a:t>
          </a:r>
          <a:endParaRPr sz="1400" kern="1200" dirty="0"/>
        </a:p>
      </dsp:txBody>
      <dsp:txXfrm>
        <a:off x="4791876" y="2656331"/>
        <a:ext cx="384005" cy="2056452"/>
      </dsp:txXfrm>
    </dsp:sp>
    <dsp:sp modelId="{657D70A7-D8D5-44F6-9875-B3B76ACDBAB6}">
      <dsp:nvSpPr>
        <dsp:cNvPr id="0" name=""/>
        <dsp:cNvSpPr/>
      </dsp:nvSpPr>
      <dsp:spPr bwMode="white">
        <a:xfrm>
          <a:off x="5204384" y="2644384"/>
          <a:ext cx="407899" cy="2080346"/>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zh-CN" altLang="en-US" sz="1400" b="1" kern="1200" dirty="0">
              <a:latin typeface="微软雅黑" panose="020B0503020204020204" charset="-122"/>
              <a:ea typeface="微软雅黑" panose="020B0503020204020204" charset="-122"/>
            </a:rPr>
            <a:t>商品详情</a:t>
          </a:r>
          <a:endParaRPr sz="1400" kern="1200" dirty="0"/>
        </a:p>
      </dsp:txBody>
      <dsp:txXfrm>
        <a:off x="5216331" y="2656331"/>
        <a:ext cx="384005" cy="2056452"/>
      </dsp:txXfrm>
    </dsp:sp>
    <dsp:sp modelId="{310CA959-F22E-462D-9F0F-A0F01D56EB4F}">
      <dsp:nvSpPr>
        <dsp:cNvPr id="0" name=""/>
        <dsp:cNvSpPr/>
      </dsp:nvSpPr>
      <dsp:spPr>
        <a:xfrm>
          <a:off x="5651991" y="1320302"/>
          <a:ext cx="1267730"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药材资讯</a:t>
          </a:r>
          <a:endParaRPr sz="1800" b="1" kern="1200" dirty="0">
            <a:solidFill>
              <a:prstClr val="white"/>
            </a:solidFill>
            <a:latin typeface="微软雅黑" panose="020B0503020204020204" charset="-122"/>
            <a:ea typeface="微软雅黑" panose="020B0503020204020204" charset="-122"/>
            <a:cs typeface="+mn-cs"/>
          </a:endParaRPr>
        </a:p>
      </dsp:txBody>
      <dsp:txXfrm>
        <a:off x="5684973" y="1353284"/>
        <a:ext cx="1201766" cy="1060129"/>
      </dsp:txXfrm>
    </dsp:sp>
    <dsp:sp modelId="{22FD8B18-0348-48B7-B183-211BADF75F1E}">
      <dsp:nvSpPr>
        <dsp:cNvPr id="0" name=""/>
        <dsp:cNvSpPr/>
      </dsp:nvSpPr>
      <dsp:spPr>
        <a:xfrm>
          <a:off x="5657452" y="2644384"/>
          <a:ext cx="407899"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资讯类别一</a:t>
          </a:r>
          <a:endParaRPr sz="1400" b="1" kern="1200" dirty="0">
            <a:solidFill>
              <a:prstClr val="white"/>
            </a:solidFill>
            <a:latin typeface="微软雅黑" panose="020B0503020204020204" charset="-122"/>
            <a:ea typeface="微软雅黑" panose="020B0503020204020204" charset="-122"/>
            <a:cs typeface="+mn-cs"/>
          </a:endParaRPr>
        </a:p>
      </dsp:txBody>
      <dsp:txXfrm>
        <a:off x="5669399" y="2656331"/>
        <a:ext cx="384005" cy="2056452"/>
      </dsp:txXfrm>
    </dsp:sp>
    <dsp:sp modelId="{D3B07A87-489A-45E7-91BD-BD392F0B053A}">
      <dsp:nvSpPr>
        <dsp:cNvPr id="0" name=""/>
        <dsp:cNvSpPr/>
      </dsp:nvSpPr>
      <dsp:spPr>
        <a:xfrm>
          <a:off x="6081907" y="2644384"/>
          <a:ext cx="407899"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资讯类别二</a:t>
          </a:r>
          <a:endParaRPr sz="1400" b="1" kern="1200" dirty="0">
            <a:solidFill>
              <a:prstClr val="white"/>
            </a:solidFill>
            <a:latin typeface="微软雅黑" panose="020B0503020204020204" charset="-122"/>
            <a:ea typeface="微软雅黑" panose="020B0503020204020204" charset="-122"/>
            <a:cs typeface="+mn-cs"/>
          </a:endParaRPr>
        </a:p>
      </dsp:txBody>
      <dsp:txXfrm>
        <a:off x="6093854" y="2656331"/>
        <a:ext cx="384005" cy="2056452"/>
      </dsp:txXfrm>
    </dsp:sp>
    <dsp:sp modelId="{14DDEF89-C649-40EB-9466-3637F4A46B7E}">
      <dsp:nvSpPr>
        <dsp:cNvPr id="0" name=""/>
        <dsp:cNvSpPr/>
      </dsp:nvSpPr>
      <dsp:spPr>
        <a:xfrm>
          <a:off x="6506362" y="2644384"/>
          <a:ext cx="407899"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资讯类别三</a:t>
          </a:r>
          <a:endParaRPr sz="1400" b="1" kern="1200" dirty="0">
            <a:solidFill>
              <a:prstClr val="white"/>
            </a:solidFill>
            <a:latin typeface="微软雅黑" panose="020B0503020204020204" charset="-122"/>
            <a:ea typeface="微软雅黑" panose="020B0503020204020204" charset="-122"/>
            <a:cs typeface="+mn-cs"/>
          </a:endParaRPr>
        </a:p>
      </dsp:txBody>
      <dsp:txXfrm>
        <a:off x="6518309" y="2656331"/>
        <a:ext cx="384005" cy="2056452"/>
      </dsp:txXfrm>
    </dsp:sp>
    <dsp:sp modelId="{5C0526EB-0661-41DA-A2E1-A063367099A0}">
      <dsp:nvSpPr>
        <dsp:cNvPr id="0" name=""/>
        <dsp:cNvSpPr/>
      </dsp:nvSpPr>
      <dsp:spPr>
        <a:xfrm>
          <a:off x="6953952" y="1320302"/>
          <a:ext cx="1267697" cy="1126093"/>
        </a:xfrm>
        <a:prstGeom prst="roundRect">
          <a:avLst>
            <a:gd name="adj" fmla="val 10000"/>
          </a:avLst>
        </a:prstGeom>
        <a:solidFill>
          <a:schemeClr val="accent4">
            <a:lumMod val="60000"/>
            <a:lumOff val="40000"/>
          </a:scheme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检测机构</a:t>
          </a:r>
          <a:endParaRPr sz="1800" b="1" kern="1200" dirty="0">
            <a:solidFill>
              <a:prstClr val="white"/>
            </a:solidFill>
            <a:latin typeface="微软雅黑" panose="020B0503020204020204" charset="-122"/>
            <a:ea typeface="微软雅黑" panose="020B0503020204020204" charset="-122"/>
            <a:cs typeface="+mn-cs"/>
          </a:endParaRPr>
        </a:p>
      </dsp:txBody>
      <dsp:txXfrm>
        <a:off x="6986934" y="1353284"/>
        <a:ext cx="1201733" cy="1060129"/>
      </dsp:txXfrm>
    </dsp:sp>
    <dsp:sp modelId="{6C6F5CB0-712C-418E-A0A5-1FB8394555CC}">
      <dsp:nvSpPr>
        <dsp:cNvPr id="0" name=""/>
        <dsp:cNvSpPr/>
      </dsp:nvSpPr>
      <dsp:spPr>
        <a:xfrm>
          <a:off x="6959396" y="2644384"/>
          <a:ext cx="407899" cy="2080346"/>
        </a:xfrm>
        <a:prstGeom prst="roundRect">
          <a:avLst>
            <a:gd name="adj" fmla="val 10000"/>
          </a:avLst>
        </a:prstGeom>
        <a:solidFill>
          <a:schemeClr val="accent5">
            <a:lumMod val="60000"/>
            <a:lumOff val="40000"/>
          </a:scheme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检测机构主题页</a:t>
          </a:r>
          <a:endParaRPr sz="1400" b="1" kern="1200" dirty="0">
            <a:solidFill>
              <a:prstClr val="white"/>
            </a:solidFill>
            <a:latin typeface="微软雅黑" panose="020B0503020204020204" charset="-122"/>
            <a:ea typeface="微软雅黑" panose="020B0503020204020204" charset="-122"/>
            <a:cs typeface="+mn-cs"/>
          </a:endParaRPr>
        </a:p>
      </dsp:txBody>
      <dsp:txXfrm>
        <a:off x="6971343" y="2656331"/>
        <a:ext cx="384005" cy="2056452"/>
      </dsp:txXfrm>
    </dsp:sp>
    <dsp:sp modelId="{93BD49CC-3BB5-49A4-AE21-7C252C8EAD6B}">
      <dsp:nvSpPr>
        <dsp:cNvPr id="0" name=""/>
        <dsp:cNvSpPr/>
      </dsp:nvSpPr>
      <dsp:spPr>
        <a:xfrm>
          <a:off x="7383851" y="2644384"/>
          <a:ext cx="407899" cy="2080346"/>
        </a:xfrm>
        <a:prstGeom prst="roundRect">
          <a:avLst>
            <a:gd name="adj" fmla="val 10000"/>
          </a:avLst>
        </a:prstGeom>
        <a:solidFill>
          <a:schemeClr val="accent5">
            <a:lumMod val="60000"/>
            <a:lumOff val="40000"/>
          </a:scheme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检测项目下单</a:t>
          </a:r>
          <a:endParaRPr sz="1400" b="1" kern="1200" dirty="0">
            <a:solidFill>
              <a:prstClr val="white"/>
            </a:solidFill>
            <a:latin typeface="微软雅黑" panose="020B0503020204020204" charset="-122"/>
            <a:ea typeface="微软雅黑" panose="020B0503020204020204" charset="-122"/>
            <a:cs typeface="+mn-cs"/>
          </a:endParaRPr>
        </a:p>
      </dsp:txBody>
      <dsp:txXfrm>
        <a:off x="7395798" y="2656331"/>
        <a:ext cx="384005" cy="2056452"/>
      </dsp:txXfrm>
    </dsp:sp>
    <dsp:sp modelId="{426BC9C8-D36E-4431-ADCB-B7A83B79981B}">
      <dsp:nvSpPr>
        <dsp:cNvPr id="0" name=""/>
        <dsp:cNvSpPr/>
      </dsp:nvSpPr>
      <dsp:spPr>
        <a:xfrm>
          <a:off x="7808306" y="2644384"/>
          <a:ext cx="407899" cy="2080346"/>
        </a:xfrm>
        <a:prstGeom prst="roundRect">
          <a:avLst>
            <a:gd name="adj" fmla="val 10000"/>
          </a:avLst>
        </a:prstGeom>
        <a:solidFill>
          <a:schemeClr val="accent5">
            <a:lumMod val="60000"/>
            <a:lumOff val="40000"/>
          </a:scheme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检测进度</a:t>
          </a:r>
          <a:endParaRPr sz="1400" b="1" kern="1200" dirty="0">
            <a:solidFill>
              <a:prstClr val="white"/>
            </a:solidFill>
            <a:latin typeface="微软雅黑" panose="020B0503020204020204" charset="-122"/>
            <a:ea typeface="微软雅黑" panose="020B0503020204020204" charset="-122"/>
            <a:cs typeface="+mn-cs"/>
          </a:endParaRPr>
        </a:p>
      </dsp:txBody>
      <dsp:txXfrm>
        <a:off x="7820253" y="2656331"/>
        <a:ext cx="384005" cy="2056452"/>
      </dsp:txXfrm>
    </dsp:sp>
    <dsp:sp modelId="{F4EBEDBF-CD52-4D53-9214-E342D6E4CDC5}">
      <dsp:nvSpPr>
        <dsp:cNvPr id="0" name=""/>
        <dsp:cNvSpPr/>
      </dsp:nvSpPr>
      <dsp:spPr>
        <a:xfrm>
          <a:off x="8255879" y="1320302"/>
          <a:ext cx="1267663" cy="1126093"/>
        </a:xfrm>
        <a:prstGeom prst="roundRect">
          <a:avLst>
            <a:gd name="adj" fmla="val 10000"/>
          </a:avLst>
        </a:prstGeom>
        <a:solidFill>
          <a:schemeClr val="accent4">
            <a:lumMod val="60000"/>
            <a:lumOff val="40000"/>
          </a:scheme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物流运输</a:t>
          </a:r>
          <a:endParaRPr sz="1800" b="1" kern="1200" dirty="0">
            <a:solidFill>
              <a:prstClr val="white"/>
            </a:solidFill>
            <a:latin typeface="微软雅黑" panose="020B0503020204020204" charset="-122"/>
            <a:ea typeface="微软雅黑" panose="020B0503020204020204" charset="-122"/>
            <a:cs typeface="+mn-cs"/>
          </a:endParaRPr>
        </a:p>
      </dsp:txBody>
      <dsp:txXfrm>
        <a:off x="8288861" y="1353284"/>
        <a:ext cx="1201699" cy="1060129"/>
      </dsp:txXfrm>
    </dsp:sp>
    <dsp:sp modelId="{041C4064-BD70-4072-B52B-A6C97F541FA2}">
      <dsp:nvSpPr>
        <dsp:cNvPr id="0" name=""/>
        <dsp:cNvSpPr/>
      </dsp:nvSpPr>
      <dsp:spPr>
        <a:xfrm>
          <a:off x="8261306" y="2644384"/>
          <a:ext cx="407899" cy="2080346"/>
        </a:xfrm>
        <a:prstGeom prst="roundRect">
          <a:avLst>
            <a:gd name="adj" fmla="val 10000"/>
          </a:avLst>
        </a:prstGeom>
        <a:solidFill>
          <a:schemeClr val="accent5">
            <a:lumMod val="60000"/>
            <a:lumOff val="40000"/>
          </a:scheme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车源信息</a:t>
          </a:r>
          <a:endParaRPr sz="1400" b="1" kern="1200" dirty="0">
            <a:solidFill>
              <a:prstClr val="white"/>
            </a:solidFill>
            <a:latin typeface="微软雅黑" panose="020B0503020204020204" charset="-122"/>
            <a:ea typeface="微软雅黑" panose="020B0503020204020204" charset="-122"/>
            <a:cs typeface="+mn-cs"/>
          </a:endParaRPr>
        </a:p>
      </dsp:txBody>
      <dsp:txXfrm>
        <a:off x="8273253" y="2656331"/>
        <a:ext cx="384005" cy="2056452"/>
      </dsp:txXfrm>
    </dsp:sp>
    <dsp:sp modelId="{9417F48E-AA58-4695-9CED-E97E3D6EAF39}">
      <dsp:nvSpPr>
        <dsp:cNvPr id="0" name=""/>
        <dsp:cNvSpPr/>
      </dsp:nvSpPr>
      <dsp:spPr>
        <a:xfrm>
          <a:off x="8685761" y="2644384"/>
          <a:ext cx="407899" cy="2080346"/>
        </a:xfrm>
        <a:prstGeom prst="roundRect">
          <a:avLst>
            <a:gd name="adj" fmla="val 10000"/>
          </a:avLst>
        </a:prstGeom>
        <a:solidFill>
          <a:schemeClr val="accent5">
            <a:lumMod val="60000"/>
            <a:lumOff val="40000"/>
          </a:scheme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多维度筛选</a:t>
          </a:r>
          <a:endParaRPr sz="1400" b="1" kern="1200" dirty="0">
            <a:solidFill>
              <a:prstClr val="white"/>
            </a:solidFill>
            <a:latin typeface="微软雅黑" panose="020B0503020204020204" charset="-122"/>
            <a:ea typeface="微软雅黑" panose="020B0503020204020204" charset="-122"/>
            <a:cs typeface="+mn-cs"/>
          </a:endParaRPr>
        </a:p>
      </dsp:txBody>
      <dsp:txXfrm>
        <a:off x="8697708" y="2656331"/>
        <a:ext cx="384005" cy="2056452"/>
      </dsp:txXfrm>
    </dsp:sp>
    <dsp:sp modelId="{84358FD0-5506-44CF-9C4B-5D5BCC6C5AD0}">
      <dsp:nvSpPr>
        <dsp:cNvPr id="0" name=""/>
        <dsp:cNvSpPr/>
      </dsp:nvSpPr>
      <dsp:spPr>
        <a:xfrm>
          <a:off x="9110216" y="2644384"/>
          <a:ext cx="407899" cy="2080346"/>
        </a:xfrm>
        <a:prstGeom prst="roundRect">
          <a:avLst>
            <a:gd name="adj" fmla="val 10000"/>
          </a:avLst>
        </a:prstGeom>
        <a:solidFill>
          <a:schemeClr val="accent5">
            <a:lumMod val="60000"/>
            <a:lumOff val="40000"/>
          </a:scheme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车辆详情</a:t>
          </a:r>
          <a:endParaRPr sz="1400" b="1" kern="1200" dirty="0">
            <a:solidFill>
              <a:prstClr val="white"/>
            </a:solidFill>
            <a:latin typeface="微软雅黑" panose="020B0503020204020204" charset="-122"/>
            <a:ea typeface="微软雅黑" panose="020B0503020204020204" charset="-122"/>
            <a:cs typeface="+mn-cs"/>
          </a:endParaRPr>
        </a:p>
      </dsp:txBody>
      <dsp:txXfrm>
        <a:off x="9122163" y="2656331"/>
        <a:ext cx="384005" cy="2056452"/>
      </dsp:txXfrm>
    </dsp:sp>
    <dsp:sp modelId="{3176D317-3DED-4A38-8E43-4C466B83F98C}">
      <dsp:nvSpPr>
        <dsp:cNvPr id="0" name=""/>
        <dsp:cNvSpPr/>
      </dsp:nvSpPr>
      <dsp:spPr>
        <a:xfrm>
          <a:off x="9557773" y="1320302"/>
          <a:ext cx="1267629"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购物车</a:t>
          </a:r>
          <a:endParaRPr sz="1800" b="1" kern="1200" dirty="0">
            <a:solidFill>
              <a:prstClr val="white"/>
            </a:solidFill>
            <a:latin typeface="微软雅黑" panose="020B0503020204020204" charset="-122"/>
            <a:ea typeface="微软雅黑" panose="020B0503020204020204" charset="-122"/>
            <a:cs typeface="+mn-cs"/>
          </a:endParaRPr>
        </a:p>
      </dsp:txBody>
      <dsp:txXfrm>
        <a:off x="9590755" y="1353284"/>
        <a:ext cx="1201665" cy="1060129"/>
      </dsp:txXfrm>
    </dsp:sp>
    <dsp:sp modelId="{66EE56AF-07E7-4DB3-B682-A6CB782DB000}">
      <dsp:nvSpPr>
        <dsp:cNvPr id="0" name=""/>
        <dsp:cNvSpPr/>
      </dsp:nvSpPr>
      <dsp:spPr>
        <a:xfrm>
          <a:off x="9563183" y="2644384"/>
          <a:ext cx="407899"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商品列表</a:t>
          </a:r>
          <a:endParaRPr sz="1400" b="1" kern="1200" dirty="0">
            <a:solidFill>
              <a:prstClr val="white"/>
            </a:solidFill>
            <a:latin typeface="微软雅黑" panose="020B0503020204020204" charset="-122"/>
            <a:ea typeface="微软雅黑" panose="020B0503020204020204" charset="-122"/>
            <a:cs typeface="+mn-cs"/>
          </a:endParaRPr>
        </a:p>
      </dsp:txBody>
      <dsp:txXfrm>
        <a:off x="9575130" y="2656331"/>
        <a:ext cx="384005" cy="2056452"/>
      </dsp:txXfrm>
    </dsp:sp>
    <dsp:sp modelId="{8881A415-3D1E-4AA0-B381-714FA9E5245F}">
      <dsp:nvSpPr>
        <dsp:cNvPr id="0" name=""/>
        <dsp:cNvSpPr/>
      </dsp:nvSpPr>
      <dsp:spPr>
        <a:xfrm>
          <a:off x="9987638" y="2644384"/>
          <a:ext cx="407899"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购物车管理</a:t>
          </a:r>
          <a:endParaRPr sz="1400" b="1" kern="1200" dirty="0">
            <a:solidFill>
              <a:prstClr val="white"/>
            </a:solidFill>
            <a:latin typeface="微软雅黑" panose="020B0503020204020204" charset="-122"/>
            <a:ea typeface="微软雅黑" panose="020B0503020204020204" charset="-122"/>
            <a:cs typeface="+mn-cs"/>
          </a:endParaRPr>
        </a:p>
      </dsp:txBody>
      <dsp:txXfrm>
        <a:off x="9999585" y="2656331"/>
        <a:ext cx="384005" cy="2056452"/>
      </dsp:txXfrm>
    </dsp:sp>
    <dsp:sp modelId="{28B05D7C-E4BA-49C1-8384-FF688E2ABA0A}">
      <dsp:nvSpPr>
        <dsp:cNvPr id="0" name=""/>
        <dsp:cNvSpPr/>
      </dsp:nvSpPr>
      <dsp:spPr>
        <a:xfrm>
          <a:off x="10412093" y="2644384"/>
          <a:ext cx="407899"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订单提交</a:t>
          </a:r>
          <a:endParaRPr sz="1400" b="1" kern="1200" dirty="0">
            <a:solidFill>
              <a:prstClr val="white"/>
            </a:solidFill>
            <a:latin typeface="微软雅黑" panose="020B0503020204020204" charset="-122"/>
            <a:ea typeface="微软雅黑" panose="020B0503020204020204" charset="-122"/>
            <a:cs typeface="+mn-cs"/>
          </a:endParaRPr>
        </a:p>
      </dsp:txBody>
      <dsp:txXfrm>
        <a:off x="10424040" y="2656331"/>
        <a:ext cx="384005" cy="2056452"/>
      </dsp:txXfrm>
    </dsp:sp>
    <dsp:sp modelId="{C1070896-6A8A-4806-84CF-E1CB37DC690B}">
      <dsp:nvSpPr>
        <dsp:cNvPr id="0" name=""/>
        <dsp:cNvSpPr/>
      </dsp:nvSpPr>
      <dsp:spPr>
        <a:xfrm>
          <a:off x="10859633" y="1320302"/>
          <a:ext cx="839348"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注册</a:t>
          </a:r>
          <a:endParaRPr sz="1800" b="1" kern="1200" dirty="0">
            <a:solidFill>
              <a:prstClr val="white"/>
            </a:solidFill>
            <a:latin typeface="微软雅黑" panose="020B0503020204020204" charset="-122"/>
            <a:ea typeface="微软雅黑" panose="020B0503020204020204" charset="-122"/>
            <a:cs typeface="+mn-cs"/>
          </a:endParaRPr>
        </a:p>
      </dsp:txBody>
      <dsp:txXfrm>
        <a:off x="10884217" y="1344886"/>
        <a:ext cx="790180" cy="1076925"/>
      </dsp:txXfrm>
    </dsp:sp>
    <dsp:sp modelId="{8DB9CC69-7EDA-41FD-B4AD-F3D1EA92F847}">
      <dsp:nvSpPr>
        <dsp:cNvPr id="0" name=""/>
        <dsp:cNvSpPr/>
      </dsp:nvSpPr>
      <dsp:spPr>
        <a:xfrm>
          <a:off x="10863130" y="2644384"/>
          <a:ext cx="407899"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微信登录</a:t>
          </a:r>
          <a:endParaRPr sz="1400" b="1" kern="1200" dirty="0">
            <a:solidFill>
              <a:prstClr val="white"/>
            </a:solidFill>
            <a:latin typeface="微软雅黑" panose="020B0503020204020204" charset="-122"/>
            <a:ea typeface="微软雅黑" panose="020B0503020204020204" charset="-122"/>
            <a:cs typeface="+mn-cs"/>
          </a:endParaRPr>
        </a:p>
      </dsp:txBody>
      <dsp:txXfrm>
        <a:off x="10875077" y="2656331"/>
        <a:ext cx="384005" cy="2056452"/>
      </dsp:txXfrm>
    </dsp:sp>
    <dsp:sp modelId="{5F593A5C-C71F-45E9-ABF9-A9DB82AF299A}">
      <dsp:nvSpPr>
        <dsp:cNvPr id="0" name=""/>
        <dsp:cNvSpPr/>
      </dsp:nvSpPr>
      <dsp:spPr>
        <a:xfrm>
          <a:off x="11287585" y="2644384"/>
          <a:ext cx="407899"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短信注册登录</a:t>
          </a:r>
          <a:endParaRPr sz="1400" b="1" kern="1200" dirty="0">
            <a:solidFill>
              <a:prstClr val="white"/>
            </a:solidFill>
            <a:latin typeface="微软雅黑" panose="020B0503020204020204" charset="-122"/>
            <a:ea typeface="微软雅黑" panose="020B0503020204020204" charset="-122"/>
            <a:cs typeface="+mn-cs"/>
          </a:endParaRPr>
        </a:p>
      </dsp:txBody>
      <dsp:txXfrm>
        <a:off x="11299532" y="2656331"/>
        <a:ext cx="384005" cy="2056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4E90C-BE2C-4C87-BFA9-C04BC4F8277A}">
      <dsp:nvSpPr>
        <dsp:cNvPr id="0" name=""/>
        <dsp:cNvSpPr/>
      </dsp:nvSpPr>
      <dsp:spPr bwMode="white">
        <a:xfrm>
          <a:off x="6320" y="3641"/>
          <a:ext cx="11703737" cy="1118672"/>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pPr>
          <a:r>
            <a:rPr lang="zh-CN" altLang="en-US" sz="3200" b="1" kern="1200" dirty="0">
              <a:latin typeface="微软雅黑" panose="020B0503020204020204" charset="-122"/>
              <a:ea typeface="微软雅黑" panose="020B0503020204020204" charset="-122"/>
            </a:rPr>
            <a:t>采购商工作台</a:t>
          </a:r>
          <a:endParaRPr sz="6500" kern="1200" dirty="0"/>
        </a:p>
      </dsp:txBody>
      <dsp:txXfrm>
        <a:off x="39085" y="36406"/>
        <a:ext cx="11638207" cy="1053142"/>
      </dsp:txXfrm>
    </dsp:sp>
    <dsp:sp modelId="{B1FF07CE-EACC-453F-B5A5-DEBE343C225A}">
      <dsp:nvSpPr>
        <dsp:cNvPr id="0" name=""/>
        <dsp:cNvSpPr/>
      </dsp:nvSpPr>
      <dsp:spPr bwMode="white">
        <a:xfrm>
          <a:off x="17436" y="1320302"/>
          <a:ext cx="1034079"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charset="-122"/>
              <a:ea typeface="微软雅黑" panose="020B0503020204020204" charset="-122"/>
            </a:rPr>
            <a:t>入驻</a:t>
          </a:r>
          <a:endParaRPr sz="1800" kern="1200" dirty="0"/>
        </a:p>
      </dsp:txBody>
      <dsp:txXfrm>
        <a:off x="47723" y="1350589"/>
        <a:ext cx="973505" cy="1065519"/>
      </dsp:txXfrm>
    </dsp:sp>
    <dsp:sp modelId="{47279968-74AD-4447-B2B1-826C19DFDB5D}">
      <dsp:nvSpPr>
        <dsp:cNvPr id="0" name=""/>
        <dsp:cNvSpPr/>
      </dsp:nvSpPr>
      <dsp:spPr bwMode="white">
        <a:xfrm>
          <a:off x="21765" y="2644384"/>
          <a:ext cx="502500"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600" b="1" kern="1200" dirty="0">
              <a:solidFill>
                <a:srgbClr val="FFFFFF"/>
              </a:solidFill>
              <a:latin typeface="微软雅黑" panose="020B0503020204020204" pitchFamily="34" charset="-122"/>
              <a:ea typeface="微软雅黑" panose="020B0503020204020204" pitchFamily="34" charset="-122"/>
              <a:cs typeface="Helvetica"/>
            </a:rPr>
            <a:t>上传资料</a:t>
          </a:r>
          <a:endParaRPr sz="1600" b="1" kern="1200" dirty="0">
            <a:solidFill>
              <a:srgbClr val="FFFFFF"/>
            </a:solidFill>
            <a:latin typeface="微软雅黑" panose="020B0503020204020204" pitchFamily="34" charset="-122"/>
            <a:ea typeface="微软雅黑" panose="020B0503020204020204" pitchFamily="34" charset="-122"/>
            <a:cs typeface="Helvetica"/>
          </a:endParaRPr>
        </a:p>
      </dsp:txBody>
      <dsp:txXfrm>
        <a:off x="36483" y="2659102"/>
        <a:ext cx="473064" cy="2051937"/>
      </dsp:txXfrm>
    </dsp:sp>
    <dsp:sp modelId="{E14EAB2C-FEE5-446B-BA95-AB92427CE4BD}">
      <dsp:nvSpPr>
        <dsp:cNvPr id="0" name=""/>
        <dsp:cNvSpPr/>
      </dsp:nvSpPr>
      <dsp:spPr bwMode="white">
        <a:xfrm>
          <a:off x="544686" y="2644384"/>
          <a:ext cx="502500"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srgbClr val="FFFFFF"/>
              </a:solidFill>
              <a:latin typeface="微软雅黑" panose="020B0503020204020204" pitchFamily="34" charset="-122"/>
              <a:ea typeface="微软雅黑" panose="020B0503020204020204" pitchFamily="34" charset="-122"/>
              <a:cs typeface="Helvetica"/>
            </a:rPr>
            <a:t>资质审核</a:t>
          </a:r>
          <a:endParaRPr sz="1600" b="1" kern="1200" dirty="0">
            <a:solidFill>
              <a:srgbClr val="FFFFFF"/>
            </a:solidFill>
            <a:latin typeface="微软雅黑" panose="020B0503020204020204" pitchFamily="34" charset="-122"/>
            <a:ea typeface="微软雅黑" panose="020B0503020204020204" pitchFamily="34" charset="-122"/>
            <a:cs typeface="Helvetica"/>
          </a:endParaRPr>
        </a:p>
      </dsp:txBody>
      <dsp:txXfrm>
        <a:off x="559404" y="2659102"/>
        <a:ext cx="473064" cy="2051937"/>
      </dsp:txXfrm>
    </dsp:sp>
    <dsp:sp modelId="{41C3EB36-5023-42E9-BFE3-DC734629683C}">
      <dsp:nvSpPr>
        <dsp:cNvPr id="0" name=""/>
        <dsp:cNvSpPr/>
      </dsp:nvSpPr>
      <dsp:spPr bwMode="white">
        <a:xfrm>
          <a:off x="1093571" y="1320302"/>
          <a:ext cx="2089290"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charset="-122"/>
              <a:ea typeface="微软雅黑" panose="020B0503020204020204" charset="-122"/>
            </a:rPr>
            <a:t>首页</a:t>
          </a:r>
          <a:endParaRPr sz="1800" kern="1200" dirty="0"/>
        </a:p>
      </dsp:txBody>
      <dsp:txXfrm>
        <a:off x="1126553" y="1353284"/>
        <a:ext cx="2023326" cy="1060129"/>
      </dsp:txXfrm>
    </dsp:sp>
    <dsp:sp modelId="{48137DAA-679B-40C7-B8CD-1154370CCB3E}">
      <dsp:nvSpPr>
        <dsp:cNvPr id="0" name=""/>
        <dsp:cNvSpPr/>
      </dsp:nvSpPr>
      <dsp:spPr bwMode="white">
        <a:xfrm>
          <a:off x="1102585" y="2644384"/>
          <a:ext cx="502500"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代办已办</a:t>
          </a:r>
          <a:endParaRPr sz="1600" b="1" kern="1200" dirty="0">
            <a:latin typeface="微软雅黑" panose="020B0503020204020204" pitchFamily="34" charset="-122"/>
            <a:ea typeface="微软雅黑" panose="020B0503020204020204" pitchFamily="34" charset="-122"/>
          </a:endParaRPr>
        </a:p>
      </dsp:txBody>
      <dsp:txXfrm>
        <a:off x="1117303" y="2659102"/>
        <a:ext cx="473064" cy="2051937"/>
      </dsp:txXfrm>
    </dsp:sp>
    <dsp:sp modelId="{BFB8A34C-39C6-4459-A186-2F6574E5C545}">
      <dsp:nvSpPr>
        <dsp:cNvPr id="0" name=""/>
        <dsp:cNvSpPr/>
      </dsp:nvSpPr>
      <dsp:spPr bwMode="white">
        <a:xfrm>
          <a:off x="1625506" y="2644384"/>
          <a:ext cx="502500"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通知消息</a:t>
          </a:r>
        </a:p>
      </dsp:txBody>
      <dsp:txXfrm>
        <a:off x="1640224" y="2659102"/>
        <a:ext cx="473064" cy="2051937"/>
      </dsp:txXfrm>
    </dsp:sp>
    <dsp:sp modelId="{BA5FE3F9-9C5E-4AB0-BF17-E32F4485CACF}">
      <dsp:nvSpPr>
        <dsp:cNvPr id="0" name=""/>
        <dsp:cNvSpPr/>
      </dsp:nvSpPr>
      <dsp:spPr bwMode="white">
        <a:xfrm>
          <a:off x="2148427" y="2644384"/>
          <a:ext cx="502500"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统计</a:t>
          </a:r>
        </a:p>
      </dsp:txBody>
      <dsp:txXfrm>
        <a:off x="2163145" y="2659102"/>
        <a:ext cx="473064" cy="2051937"/>
      </dsp:txXfrm>
    </dsp:sp>
    <dsp:sp modelId="{27F6145B-F94B-46DB-9324-AC0E0DF6024E}">
      <dsp:nvSpPr>
        <dsp:cNvPr id="0" name=""/>
        <dsp:cNvSpPr/>
      </dsp:nvSpPr>
      <dsp:spPr>
        <a:xfrm>
          <a:off x="2671348" y="2644384"/>
          <a:ext cx="502500"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订单概览</a:t>
          </a:r>
        </a:p>
      </dsp:txBody>
      <dsp:txXfrm>
        <a:off x="2686066" y="2659102"/>
        <a:ext cx="473064" cy="2051937"/>
      </dsp:txXfrm>
    </dsp:sp>
    <dsp:sp modelId="{E95BCC40-8465-42D2-94DF-25793E70BD06}">
      <dsp:nvSpPr>
        <dsp:cNvPr id="0" name=""/>
        <dsp:cNvSpPr/>
      </dsp:nvSpPr>
      <dsp:spPr bwMode="white">
        <a:xfrm>
          <a:off x="3224918" y="1320302"/>
          <a:ext cx="1556092"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档案管理</a:t>
          </a:r>
          <a:endParaRPr sz="1800" b="1" kern="1200" dirty="0">
            <a:solidFill>
              <a:prstClr val="white"/>
            </a:solidFill>
            <a:latin typeface="微软雅黑" panose="020B0503020204020204" charset="-122"/>
            <a:ea typeface="微软雅黑" panose="020B0503020204020204" charset="-122"/>
            <a:cs typeface="+mn-cs"/>
          </a:endParaRPr>
        </a:p>
      </dsp:txBody>
      <dsp:txXfrm>
        <a:off x="3257900" y="1353284"/>
        <a:ext cx="1490128" cy="1060129"/>
      </dsp:txXfrm>
    </dsp:sp>
    <dsp:sp modelId="{64B8939A-52CE-4154-9411-4F8397495ECA}">
      <dsp:nvSpPr>
        <dsp:cNvPr id="0" name=""/>
        <dsp:cNvSpPr/>
      </dsp:nvSpPr>
      <dsp:spPr bwMode="white">
        <a:xfrm>
          <a:off x="3231542" y="2644384"/>
          <a:ext cx="500667" cy="2080346"/>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基本信息</a:t>
          </a:r>
          <a:endParaRPr sz="1600" b="1" kern="1200" dirty="0">
            <a:latin typeface="微软雅黑" panose="020B0503020204020204" pitchFamily="34" charset="-122"/>
            <a:ea typeface="微软雅黑" panose="020B0503020204020204" pitchFamily="34" charset="-122"/>
          </a:endParaRPr>
        </a:p>
      </dsp:txBody>
      <dsp:txXfrm>
        <a:off x="3246206" y="2659048"/>
        <a:ext cx="471339" cy="2051018"/>
      </dsp:txXfrm>
    </dsp:sp>
    <dsp:sp modelId="{657D70A7-D8D5-44F6-9875-B3B76ACDBAB6}">
      <dsp:nvSpPr>
        <dsp:cNvPr id="0" name=""/>
        <dsp:cNvSpPr/>
      </dsp:nvSpPr>
      <dsp:spPr bwMode="white">
        <a:xfrm>
          <a:off x="3752630" y="2644384"/>
          <a:ext cx="500667" cy="2080346"/>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安全认证</a:t>
          </a:r>
          <a:endParaRPr sz="1600" b="1" kern="1200" dirty="0">
            <a:latin typeface="微软雅黑" panose="020B0503020204020204" pitchFamily="34" charset="-122"/>
            <a:ea typeface="微软雅黑" panose="020B0503020204020204" pitchFamily="34" charset="-122"/>
          </a:endParaRPr>
        </a:p>
      </dsp:txBody>
      <dsp:txXfrm>
        <a:off x="3767294" y="2659048"/>
        <a:ext cx="471339" cy="2051018"/>
      </dsp:txXfrm>
    </dsp:sp>
    <dsp:sp modelId="{DFD831DF-649A-4FE8-BF76-1C707D7C9429}">
      <dsp:nvSpPr>
        <dsp:cNvPr id="0" name=""/>
        <dsp:cNvSpPr/>
      </dsp:nvSpPr>
      <dsp:spPr>
        <a:xfrm>
          <a:off x="4273719" y="2644384"/>
          <a:ext cx="500667"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收货地址管理</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4288383" y="2659048"/>
        <a:ext cx="471339" cy="2051018"/>
      </dsp:txXfrm>
    </dsp:sp>
    <dsp:sp modelId="{C1CB070B-FD97-44C1-852B-3DF803DD40FA}">
      <dsp:nvSpPr>
        <dsp:cNvPr id="0" name=""/>
        <dsp:cNvSpPr/>
      </dsp:nvSpPr>
      <dsp:spPr>
        <a:xfrm>
          <a:off x="4823067" y="1320302"/>
          <a:ext cx="2081778"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采购管理</a:t>
          </a:r>
          <a:endParaRPr sz="1800" b="1" kern="1200" dirty="0">
            <a:solidFill>
              <a:prstClr val="white"/>
            </a:solidFill>
            <a:latin typeface="微软雅黑" panose="020B0503020204020204" charset="-122"/>
            <a:ea typeface="微软雅黑" panose="020B0503020204020204" charset="-122"/>
            <a:cs typeface="+mn-cs"/>
          </a:endParaRPr>
        </a:p>
      </dsp:txBody>
      <dsp:txXfrm>
        <a:off x="4856049" y="1353284"/>
        <a:ext cx="2015814" cy="1060129"/>
      </dsp:txXfrm>
    </dsp:sp>
    <dsp:sp modelId="{2CF8291C-9B4F-4352-A7B6-34CCE6B6BE17}">
      <dsp:nvSpPr>
        <dsp:cNvPr id="0" name=""/>
        <dsp:cNvSpPr/>
      </dsp:nvSpPr>
      <dsp:spPr>
        <a:xfrm>
          <a:off x="4831990" y="2644384"/>
          <a:ext cx="500667"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发布采购</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4846654" y="2659048"/>
        <a:ext cx="471339" cy="2051018"/>
      </dsp:txXfrm>
    </dsp:sp>
    <dsp:sp modelId="{4A085E9F-297F-4D09-A573-E9E3E0030417}">
      <dsp:nvSpPr>
        <dsp:cNvPr id="0" name=""/>
        <dsp:cNvSpPr/>
      </dsp:nvSpPr>
      <dsp:spPr>
        <a:xfrm>
          <a:off x="5353078" y="2644384"/>
          <a:ext cx="500667"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采购管理</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5367742" y="2659048"/>
        <a:ext cx="471339" cy="2051018"/>
      </dsp:txXfrm>
    </dsp:sp>
    <dsp:sp modelId="{827DC35A-46D3-45CE-BF0B-9DAB3CD547AA}">
      <dsp:nvSpPr>
        <dsp:cNvPr id="0" name=""/>
        <dsp:cNvSpPr/>
      </dsp:nvSpPr>
      <dsp:spPr>
        <a:xfrm>
          <a:off x="5874166" y="2644384"/>
          <a:ext cx="500667"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查看报价悬赏</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5888830" y="2659048"/>
        <a:ext cx="471339" cy="2051018"/>
      </dsp:txXfrm>
    </dsp:sp>
    <dsp:sp modelId="{76B0349D-1B8C-45AC-81EA-AECEEAE5F92B}">
      <dsp:nvSpPr>
        <dsp:cNvPr id="0" name=""/>
        <dsp:cNvSpPr/>
      </dsp:nvSpPr>
      <dsp:spPr>
        <a:xfrm>
          <a:off x="6395255" y="2644384"/>
          <a:ext cx="500667"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采购流程</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6409919" y="2659048"/>
        <a:ext cx="471339" cy="2051018"/>
      </dsp:txXfrm>
    </dsp:sp>
    <dsp:sp modelId="{6B240A95-3531-4855-95F7-7F42015EB6E8}">
      <dsp:nvSpPr>
        <dsp:cNvPr id="0" name=""/>
        <dsp:cNvSpPr/>
      </dsp:nvSpPr>
      <dsp:spPr>
        <a:xfrm>
          <a:off x="6946902" y="1320302"/>
          <a:ext cx="2081717"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订单管理</a:t>
          </a:r>
          <a:endParaRPr sz="1800" b="1" kern="1200" dirty="0">
            <a:solidFill>
              <a:prstClr val="white"/>
            </a:solidFill>
            <a:latin typeface="微软雅黑" panose="020B0503020204020204" charset="-122"/>
            <a:ea typeface="微软雅黑" panose="020B0503020204020204" charset="-122"/>
            <a:cs typeface="+mn-cs"/>
          </a:endParaRPr>
        </a:p>
      </dsp:txBody>
      <dsp:txXfrm>
        <a:off x="6979884" y="1353284"/>
        <a:ext cx="2015753" cy="1060129"/>
      </dsp:txXfrm>
    </dsp:sp>
    <dsp:sp modelId="{4E6BDC53-876F-427B-A2EF-FCF1049BCF6F}">
      <dsp:nvSpPr>
        <dsp:cNvPr id="0" name=""/>
        <dsp:cNvSpPr/>
      </dsp:nvSpPr>
      <dsp:spPr>
        <a:xfrm>
          <a:off x="6955794" y="2644384"/>
          <a:ext cx="500667"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订单状态</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6970458" y="2659048"/>
        <a:ext cx="471339" cy="2051018"/>
      </dsp:txXfrm>
    </dsp:sp>
    <dsp:sp modelId="{DF9EAFE1-247B-4B1B-8F9E-FA6E2FB290FC}">
      <dsp:nvSpPr>
        <dsp:cNvPr id="0" name=""/>
        <dsp:cNvSpPr/>
      </dsp:nvSpPr>
      <dsp:spPr>
        <a:xfrm>
          <a:off x="7476882" y="2644384"/>
          <a:ext cx="500667"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订单详情</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7491546" y="2659048"/>
        <a:ext cx="471339" cy="2051018"/>
      </dsp:txXfrm>
    </dsp:sp>
    <dsp:sp modelId="{2E049D7A-CF61-4C33-BCD8-2E245EF3AE90}">
      <dsp:nvSpPr>
        <dsp:cNvPr id="0" name=""/>
        <dsp:cNvSpPr/>
      </dsp:nvSpPr>
      <dsp:spPr>
        <a:xfrm>
          <a:off x="7997970" y="2644384"/>
          <a:ext cx="500667"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多供应商订单</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8012634" y="2659048"/>
        <a:ext cx="471339" cy="2051018"/>
      </dsp:txXfrm>
    </dsp:sp>
    <dsp:sp modelId="{AED6A545-B229-4007-8323-0F03EE14C000}">
      <dsp:nvSpPr>
        <dsp:cNvPr id="0" name=""/>
        <dsp:cNvSpPr/>
      </dsp:nvSpPr>
      <dsp:spPr>
        <a:xfrm>
          <a:off x="8519059" y="2644384"/>
          <a:ext cx="500667"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物流详情</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8533723" y="2659048"/>
        <a:ext cx="471339" cy="2051018"/>
      </dsp:txXfrm>
    </dsp:sp>
    <dsp:sp modelId="{C70429C1-7F60-4B26-8649-1C9FCAB29974}">
      <dsp:nvSpPr>
        <dsp:cNvPr id="0" name=""/>
        <dsp:cNvSpPr/>
      </dsp:nvSpPr>
      <dsp:spPr>
        <a:xfrm>
          <a:off x="9070675" y="1320302"/>
          <a:ext cx="1030282"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收藏管理</a:t>
          </a:r>
          <a:endParaRPr sz="1800" b="1" kern="1200" dirty="0">
            <a:solidFill>
              <a:prstClr val="white"/>
            </a:solidFill>
            <a:latin typeface="微软雅黑" panose="020B0503020204020204" charset="-122"/>
            <a:ea typeface="微软雅黑" panose="020B0503020204020204" charset="-122"/>
            <a:cs typeface="+mn-cs"/>
          </a:endParaRPr>
        </a:p>
      </dsp:txBody>
      <dsp:txXfrm>
        <a:off x="9100851" y="1350478"/>
        <a:ext cx="969930" cy="1065741"/>
      </dsp:txXfrm>
    </dsp:sp>
    <dsp:sp modelId="{A6D48B51-6AF3-485C-B9F6-A0D13389D6A0}">
      <dsp:nvSpPr>
        <dsp:cNvPr id="0" name=""/>
        <dsp:cNvSpPr/>
      </dsp:nvSpPr>
      <dsp:spPr>
        <a:xfrm>
          <a:off x="9074938" y="2644384"/>
          <a:ext cx="500667"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店铺收藏</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9089602" y="2659048"/>
        <a:ext cx="471339" cy="2051018"/>
      </dsp:txXfrm>
    </dsp:sp>
    <dsp:sp modelId="{BCD367BC-0371-44F5-BBD3-77626A8B9EF5}">
      <dsp:nvSpPr>
        <dsp:cNvPr id="0" name=""/>
        <dsp:cNvSpPr/>
      </dsp:nvSpPr>
      <dsp:spPr>
        <a:xfrm>
          <a:off x="9596026" y="2644384"/>
          <a:ext cx="500667"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商品收藏</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9610690" y="2659048"/>
        <a:ext cx="471339" cy="2051018"/>
      </dsp:txXfrm>
    </dsp:sp>
    <dsp:sp modelId="{5DBD2730-9FF3-4436-93E1-55B63E32F70C}">
      <dsp:nvSpPr>
        <dsp:cNvPr id="0" name=""/>
        <dsp:cNvSpPr/>
      </dsp:nvSpPr>
      <dsp:spPr>
        <a:xfrm>
          <a:off x="10143014" y="1320302"/>
          <a:ext cx="1555927"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综合统计</a:t>
          </a:r>
          <a:endParaRPr sz="1800" b="1" kern="1200" dirty="0">
            <a:solidFill>
              <a:prstClr val="white"/>
            </a:solidFill>
            <a:latin typeface="微软雅黑" panose="020B0503020204020204" charset="-122"/>
            <a:ea typeface="微软雅黑" panose="020B0503020204020204" charset="-122"/>
            <a:cs typeface="+mn-cs"/>
          </a:endParaRPr>
        </a:p>
      </dsp:txBody>
      <dsp:txXfrm>
        <a:off x="10175996" y="1353284"/>
        <a:ext cx="1489963" cy="1060129"/>
      </dsp:txXfrm>
    </dsp:sp>
    <dsp:sp modelId="{EFD6424B-1AC1-4708-849F-C3B57D9A2C31}">
      <dsp:nvSpPr>
        <dsp:cNvPr id="0" name=""/>
        <dsp:cNvSpPr/>
      </dsp:nvSpPr>
      <dsp:spPr>
        <a:xfrm>
          <a:off x="10149555" y="2644384"/>
          <a:ext cx="500667"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资金记录</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10164219" y="2659048"/>
        <a:ext cx="471339" cy="2051018"/>
      </dsp:txXfrm>
    </dsp:sp>
    <dsp:sp modelId="{71F5207F-D126-49E1-8AF9-7ED489AB4D2E}">
      <dsp:nvSpPr>
        <dsp:cNvPr id="0" name=""/>
        <dsp:cNvSpPr/>
      </dsp:nvSpPr>
      <dsp:spPr>
        <a:xfrm>
          <a:off x="10670644" y="2644384"/>
          <a:ext cx="500667"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订单统计</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10685308" y="2659048"/>
        <a:ext cx="471339" cy="2051018"/>
      </dsp:txXfrm>
    </dsp:sp>
    <dsp:sp modelId="{2BA9B58F-45F2-4521-AB2F-8989BFAEF9D2}">
      <dsp:nvSpPr>
        <dsp:cNvPr id="0" name=""/>
        <dsp:cNvSpPr/>
      </dsp:nvSpPr>
      <dsp:spPr>
        <a:xfrm>
          <a:off x="11191732" y="2644384"/>
          <a:ext cx="500667"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金额统计</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11206396" y="2659048"/>
        <a:ext cx="471339" cy="20510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4E90C-BE2C-4C87-BFA9-C04BC4F8277A}">
      <dsp:nvSpPr>
        <dsp:cNvPr id="0" name=""/>
        <dsp:cNvSpPr/>
      </dsp:nvSpPr>
      <dsp:spPr bwMode="white">
        <a:xfrm>
          <a:off x="1945" y="3641"/>
          <a:ext cx="11712486" cy="1118672"/>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pPr>
          <a:r>
            <a:rPr lang="zh-CN" altLang="en-US" sz="3200" b="1" kern="1200" dirty="0">
              <a:latin typeface="微软雅黑" panose="020B0503020204020204" charset="-122"/>
              <a:ea typeface="微软雅黑" panose="020B0503020204020204" charset="-122"/>
            </a:rPr>
            <a:t>供应商主页</a:t>
          </a:r>
          <a:endParaRPr sz="6500" kern="1200" dirty="0"/>
        </a:p>
      </dsp:txBody>
      <dsp:txXfrm>
        <a:off x="34710" y="36406"/>
        <a:ext cx="11646956" cy="1053142"/>
      </dsp:txXfrm>
    </dsp:sp>
    <dsp:sp modelId="{41C3EB36-5023-42E9-BFE3-DC734629683C}">
      <dsp:nvSpPr>
        <dsp:cNvPr id="0" name=""/>
        <dsp:cNvSpPr/>
      </dsp:nvSpPr>
      <dsp:spPr bwMode="white">
        <a:xfrm>
          <a:off x="13377" y="1320302"/>
          <a:ext cx="5739069"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charset="-122"/>
              <a:ea typeface="微软雅黑" panose="020B0503020204020204" charset="-122"/>
            </a:rPr>
            <a:t>首页</a:t>
          </a:r>
          <a:endParaRPr sz="1800" kern="1200" dirty="0"/>
        </a:p>
      </dsp:txBody>
      <dsp:txXfrm>
        <a:off x="46359" y="1353284"/>
        <a:ext cx="5673105" cy="1060129"/>
      </dsp:txXfrm>
    </dsp:sp>
    <dsp:sp modelId="{48137DAA-679B-40C7-B8CD-1154370CCB3E}">
      <dsp:nvSpPr>
        <dsp:cNvPr id="0" name=""/>
        <dsp:cNvSpPr/>
      </dsp:nvSpPr>
      <dsp:spPr bwMode="white">
        <a:xfrm>
          <a:off x="36141" y="2644384"/>
          <a:ext cx="1380276"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商家信息</a:t>
          </a:r>
          <a:endParaRPr sz="1600" b="1" kern="1200" dirty="0">
            <a:latin typeface="微软雅黑" panose="020B0503020204020204" pitchFamily="34" charset="-122"/>
            <a:ea typeface="微软雅黑" panose="020B0503020204020204" pitchFamily="34" charset="-122"/>
          </a:endParaRPr>
        </a:p>
      </dsp:txBody>
      <dsp:txXfrm>
        <a:off x="76568" y="2684811"/>
        <a:ext cx="1299422" cy="2000519"/>
      </dsp:txXfrm>
    </dsp:sp>
    <dsp:sp modelId="{BFB8A34C-39C6-4459-A186-2F6574E5C545}">
      <dsp:nvSpPr>
        <dsp:cNvPr id="0" name=""/>
        <dsp:cNvSpPr/>
      </dsp:nvSpPr>
      <dsp:spPr bwMode="white">
        <a:xfrm>
          <a:off x="1473896" y="2644384"/>
          <a:ext cx="1380276"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收藏</a:t>
          </a:r>
        </a:p>
      </dsp:txBody>
      <dsp:txXfrm>
        <a:off x="1514323" y="2684811"/>
        <a:ext cx="1299422" cy="2000519"/>
      </dsp:txXfrm>
    </dsp:sp>
    <dsp:sp modelId="{BA5FE3F9-9C5E-4AB0-BF17-E32F4485CACF}">
      <dsp:nvSpPr>
        <dsp:cNvPr id="0" name=""/>
        <dsp:cNvSpPr/>
      </dsp:nvSpPr>
      <dsp:spPr bwMode="white">
        <a:xfrm>
          <a:off x="2911652" y="2644384"/>
          <a:ext cx="1380276"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关注</a:t>
          </a:r>
        </a:p>
      </dsp:txBody>
      <dsp:txXfrm>
        <a:off x="2952079" y="2684811"/>
        <a:ext cx="1299422" cy="2000519"/>
      </dsp:txXfrm>
    </dsp:sp>
    <dsp:sp modelId="{27F6145B-F94B-46DB-9324-AC0E0DF6024E}">
      <dsp:nvSpPr>
        <dsp:cNvPr id="0" name=""/>
        <dsp:cNvSpPr/>
      </dsp:nvSpPr>
      <dsp:spPr>
        <a:xfrm>
          <a:off x="4349407" y="2644384"/>
          <a:ext cx="1380276"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经营信息</a:t>
          </a:r>
        </a:p>
      </dsp:txBody>
      <dsp:txXfrm>
        <a:off x="4389834" y="2684811"/>
        <a:ext cx="1299422" cy="2000519"/>
      </dsp:txXfrm>
    </dsp:sp>
    <dsp:sp modelId="{E95BCC40-8465-42D2-94DF-25793E70BD06}">
      <dsp:nvSpPr>
        <dsp:cNvPr id="0" name=""/>
        <dsp:cNvSpPr/>
      </dsp:nvSpPr>
      <dsp:spPr bwMode="white">
        <a:xfrm>
          <a:off x="5868533" y="1320302"/>
          <a:ext cx="1386034"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采购</a:t>
          </a:r>
          <a:endParaRPr sz="1800" b="1" kern="1200" dirty="0">
            <a:solidFill>
              <a:prstClr val="white"/>
            </a:solidFill>
            <a:latin typeface="微软雅黑" panose="020B0503020204020204" charset="-122"/>
            <a:ea typeface="微软雅黑" panose="020B0503020204020204" charset="-122"/>
            <a:cs typeface="+mn-cs"/>
          </a:endParaRPr>
        </a:p>
      </dsp:txBody>
      <dsp:txXfrm>
        <a:off x="5901515" y="1353284"/>
        <a:ext cx="1320070" cy="1060129"/>
      </dsp:txXfrm>
    </dsp:sp>
    <dsp:sp modelId="{DFD831DF-649A-4FE8-BF76-1C707D7C9429}">
      <dsp:nvSpPr>
        <dsp:cNvPr id="0" name=""/>
        <dsp:cNvSpPr/>
      </dsp:nvSpPr>
      <dsp:spPr>
        <a:xfrm>
          <a:off x="5871236" y="2644384"/>
          <a:ext cx="1380628"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采购信息</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5911673" y="2684821"/>
        <a:ext cx="1299754" cy="1999472"/>
      </dsp:txXfrm>
    </dsp:sp>
    <dsp:sp modelId="{C1CB070B-FD97-44C1-852B-3DF803DD40FA}">
      <dsp:nvSpPr>
        <dsp:cNvPr id="0" name=""/>
        <dsp:cNvSpPr/>
      </dsp:nvSpPr>
      <dsp:spPr>
        <a:xfrm>
          <a:off x="7370654" y="1320302"/>
          <a:ext cx="1386034"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商品</a:t>
          </a:r>
          <a:endParaRPr sz="1800" b="1" kern="1200" dirty="0">
            <a:solidFill>
              <a:prstClr val="white"/>
            </a:solidFill>
            <a:latin typeface="微软雅黑" panose="020B0503020204020204" charset="-122"/>
            <a:ea typeface="微软雅黑" panose="020B0503020204020204" charset="-122"/>
            <a:cs typeface="+mn-cs"/>
          </a:endParaRPr>
        </a:p>
      </dsp:txBody>
      <dsp:txXfrm>
        <a:off x="7403636" y="1353284"/>
        <a:ext cx="1320070" cy="1060129"/>
      </dsp:txXfrm>
    </dsp:sp>
    <dsp:sp modelId="{76B0349D-1B8C-45AC-81EA-AECEEAE5F92B}">
      <dsp:nvSpPr>
        <dsp:cNvPr id="0" name=""/>
        <dsp:cNvSpPr/>
      </dsp:nvSpPr>
      <dsp:spPr>
        <a:xfrm>
          <a:off x="7373357" y="2644384"/>
          <a:ext cx="1380628"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出售商品信息</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7413794" y="2684821"/>
        <a:ext cx="1299754" cy="1999472"/>
      </dsp:txXfrm>
    </dsp:sp>
    <dsp:sp modelId="{6B240A95-3531-4855-95F7-7F42015EB6E8}">
      <dsp:nvSpPr>
        <dsp:cNvPr id="0" name=""/>
        <dsp:cNvSpPr/>
      </dsp:nvSpPr>
      <dsp:spPr>
        <a:xfrm>
          <a:off x="8872774" y="1320302"/>
          <a:ext cx="2830225"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动态</a:t>
          </a:r>
          <a:endParaRPr sz="1800" b="1" kern="1200" dirty="0">
            <a:solidFill>
              <a:prstClr val="white"/>
            </a:solidFill>
            <a:latin typeface="微软雅黑" panose="020B0503020204020204" charset="-122"/>
            <a:ea typeface="微软雅黑" panose="020B0503020204020204" charset="-122"/>
            <a:cs typeface="+mn-cs"/>
          </a:endParaRPr>
        </a:p>
      </dsp:txBody>
      <dsp:txXfrm>
        <a:off x="8905756" y="1353284"/>
        <a:ext cx="2764261" cy="1060129"/>
      </dsp:txXfrm>
    </dsp:sp>
    <dsp:sp modelId="{4E6BDC53-876F-427B-A2EF-FCF1049BCF6F}">
      <dsp:nvSpPr>
        <dsp:cNvPr id="0" name=""/>
        <dsp:cNvSpPr/>
      </dsp:nvSpPr>
      <dsp:spPr>
        <a:xfrm>
          <a:off x="8883905" y="2644384"/>
          <a:ext cx="137524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订单状态</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8924184" y="2684663"/>
        <a:ext cx="1294684" cy="1999788"/>
      </dsp:txXfrm>
    </dsp:sp>
    <dsp:sp modelId="{AED6A545-B229-4007-8323-0F03EE14C000}">
      <dsp:nvSpPr>
        <dsp:cNvPr id="0" name=""/>
        <dsp:cNvSpPr/>
      </dsp:nvSpPr>
      <dsp:spPr>
        <a:xfrm>
          <a:off x="10316626" y="2644384"/>
          <a:ext cx="137524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资讯动态</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10356905" y="2684663"/>
        <a:ext cx="1294684" cy="19997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4E90C-BE2C-4C87-BFA9-C04BC4F8277A}">
      <dsp:nvSpPr>
        <dsp:cNvPr id="0" name=""/>
        <dsp:cNvSpPr/>
      </dsp:nvSpPr>
      <dsp:spPr bwMode="white">
        <a:xfrm>
          <a:off x="8662" y="3641"/>
          <a:ext cx="11699052" cy="1118672"/>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pPr>
          <a:r>
            <a:rPr lang="zh-CN" altLang="en-US" sz="3200" b="1" kern="1200" dirty="0">
              <a:latin typeface="微软雅黑" panose="020B0503020204020204" charset="-122"/>
              <a:ea typeface="微软雅黑" panose="020B0503020204020204" charset="-122"/>
            </a:rPr>
            <a:t>供应商工作台</a:t>
          </a:r>
          <a:endParaRPr sz="6500" kern="1200" dirty="0"/>
        </a:p>
      </dsp:txBody>
      <dsp:txXfrm>
        <a:off x="41427" y="36406"/>
        <a:ext cx="11633522" cy="1053142"/>
      </dsp:txXfrm>
    </dsp:sp>
    <dsp:sp modelId="{B1FF07CE-EACC-453F-B5A5-DEBE343C225A}">
      <dsp:nvSpPr>
        <dsp:cNvPr id="0" name=""/>
        <dsp:cNvSpPr/>
      </dsp:nvSpPr>
      <dsp:spPr bwMode="white">
        <a:xfrm>
          <a:off x="19647" y="1320302"/>
          <a:ext cx="783969"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charset="-122"/>
              <a:ea typeface="微软雅黑" panose="020B0503020204020204" charset="-122"/>
            </a:rPr>
            <a:t>入驻</a:t>
          </a:r>
          <a:endParaRPr sz="1800" kern="1200" dirty="0"/>
        </a:p>
      </dsp:txBody>
      <dsp:txXfrm>
        <a:off x="42609" y="1343264"/>
        <a:ext cx="738045" cy="1080169"/>
      </dsp:txXfrm>
    </dsp:sp>
    <dsp:sp modelId="{47279968-74AD-4447-B2B1-826C19DFDB5D}">
      <dsp:nvSpPr>
        <dsp:cNvPr id="0" name=""/>
        <dsp:cNvSpPr/>
      </dsp:nvSpPr>
      <dsp:spPr bwMode="white">
        <a:xfrm>
          <a:off x="23005" y="2644384"/>
          <a:ext cx="380961"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600" b="1" kern="1200" dirty="0">
              <a:solidFill>
                <a:srgbClr val="FFFFFF"/>
              </a:solidFill>
              <a:latin typeface="微软雅黑" panose="020B0503020204020204" pitchFamily="34" charset="-122"/>
              <a:ea typeface="微软雅黑" panose="020B0503020204020204" pitchFamily="34" charset="-122"/>
              <a:cs typeface="Helvetica"/>
            </a:rPr>
            <a:t>上传资料</a:t>
          </a:r>
          <a:endParaRPr sz="1600" b="1" kern="1200" dirty="0">
            <a:solidFill>
              <a:srgbClr val="FFFFFF"/>
            </a:solidFill>
            <a:latin typeface="微软雅黑" panose="020B0503020204020204" pitchFamily="34" charset="-122"/>
            <a:ea typeface="微软雅黑" panose="020B0503020204020204" pitchFamily="34" charset="-122"/>
            <a:cs typeface="Helvetica"/>
          </a:endParaRPr>
        </a:p>
      </dsp:txBody>
      <dsp:txXfrm>
        <a:off x="34163" y="2655542"/>
        <a:ext cx="358645" cy="2059057"/>
      </dsp:txXfrm>
    </dsp:sp>
    <dsp:sp modelId="{E14EAB2C-FEE5-446B-BA95-AB92427CE4BD}">
      <dsp:nvSpPr>
        <dsp:cNvPr id="0" name=""/>
        <dsp:cNvSpPr/>
      </dsp:nvSpPr>
      <dsp:spPr bwMode="white">
        <a:xfrm>
          <a:off x="419298" y="2644384"/>
          <a:ext cx="380961"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srgbClr val="FFFFFF"/>
              </a:solidFill>
              <a:latin typeface="微软雅黑" panose="020B0503020204020204" pitchFamily="34" charset="-122"/>
              <a:ea typeface="微软雅黑" panose="020B0503020204020204" pitchFamily="34" charset="-122"/>
              <a:cs typeface="Helvetica"/>
            </a:rPr>
            <a:t>资质审核</a:t>
          </a:r>
          <a:endParaRPr sz="1600" b="1" kern="1200" dirty="0">
            <a:solidFill>
              <a:srgbClr val="FFFFFF"/>
            </a:solidFill>
            <a:latin typeface="微软雅黑" panose="020B0503020204020204" pitchFamily="34" charset="-122"/>
            <a:ea typeface="微软雅黑" panose="020B0503020204020204" pitchFamily="34" charset="-122"/>
            <a:cs typeface="Helvetica"/>
          </a:endParaRPr>
        </a:p>
      </dsp:txBody>
      <dsp:txXfrm>
        <a:off x="430456" y="2655542"/>
        <a:ext cx="358645" cy="2059057"/>
      </dsp:txXfrm>
    </dsp:sp>
    <dsp:sp modelId="{41C3EB36-5023-42E9-BFE3-DC734629683C}">
      <dsp:nvSpPr>
        <dsp:cNvPr id="0" name=""/>
        <dsp:cNvSpPr/>
      </dsp:nvSpPr>
      <dsp:spPr bwMode="white">
        <a:xfrm>
          <a:off x="835439" y="1320302"/>
          <a:ext cx="1583959"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charset="-122"/>
              <a:ea typeface="微软雅黑" panose="020B0503020204020204" charset="-122"/>
            </a:rPr>
            <a:t>首页</a:t>
          </a:r>
          <a:endParaRPr sz="1800" kern="1200" dirty="0"/>
        </a:p>
      </dsp:txBody>
      <dsp:txXfrm>
        <a:off x="868421" y="1353284"/>
        <a:ext cx="1517995" cy="1060129"/>
      </dsp:txXfrm>
    </dsp:sp>
    <dsp:sp modelId="{48137DAA-679B-40C7-B8CD-1154370CCB3E}">
      <dsp:nvSpPr>
        <dsp:cNvPr id="0" name=""/>
        <dsp:cNvSpPr/>
      </dsp:nvSpPr>
      <dsp:spPr bwMode="white">
        <a:xfrm>
          <a:off x="842498" y="2644384"/>
          <a:ext cx="380961"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代办已办</a:t>
          </a:r>
          <a:endParaRPr sz="1600" b="1" kern="1200" dirty="0">
            <a:latin typeface="微软雅黑" panose="020B0503020204020204" pitchFamily="34" charset="-122"/>
            <a:ea typeface="微软雅黑" panose="020B0503020204020204" pitchFamily="34" charset="-122"/>
          </a:endParaRPr>
        </a:p>
      </dsp:txBody>
      <dsp:txXfrm>
        <a:off x="853656" y="2655542"/>
        <a:ext cx="358645" cy="2059057"/>
      </dsp:txXfrm>
    </dsp:sp>
    <dsp:sp modelId="{BFB8A34C-39C6-4459-A186-2F6574E5C545}">
      <dsp:nvSpPr>
        <dsp:cNvPr id="0" name=""/>
        <dsp:cNvSpPr/>
      </dsp:nvSpPr>
      <dsp:spPr bwMode="white">
        <a:xfrm>
          <a:off x="1238791" y="2644384"/>
          <a:ext cx="380961"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通知消息</a:t>
          </a:r>
        </a:p>
      </dsp:txBody>
      <dsp:txXfrm>
        <a:off x="1249949" y="2655542"/>
        <a:ext cx="358645" cy="2059057"/>
      </dsp:txXfrm>
    </dsp:sp>
    <dsp:sp modelId="{BA5FE3F9-9C5E-4AB0-BF17-E32F4485CACF}">
      <dsp:nvSpPr>
        <dsp:cNvPr id="0" name=""/>
        <dsp:cNvSpPr/>
      </dsp:nvSpPr>
      <dsp:spPr bwMode="white">
        <a:xfrm>
          <a:off x="1635084" y="2644384"/>
          <a:ext cx="380961"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统计</a:t>
          </a:r>
        </a:p>
      </dsp:txBody>
      <dsp:txXfrm>
        <a:off x="1646242" y="2655542"/>
        <a:ext cx="358645" cy="2059057"/>
      </dsp:txXfrm>
    </dsp:sp>
    <dsp:sp modelId="{27F6145B-F94B-46DB-9324-AC0E0DF6024E}">
      <dsp:nvSpPr>
        <dsp:cNvPr id="0" name=""/>
        <dsp:cNvSpPr/>
      </dsp:nvSpPr>
      <dsp:spPr>
        <a:xfrm>
          <a:off x="2031377" y="2644384"/>
          <a:ext cx="380961"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订单概览</a:t>
          </a:r>
        </a:p>
      </dsp:txBody>
      <dsp:txXfrm>
        <a:off x="2042535" y="2655542"/>
        <a:ext cx="358645" cy="2059057"/>
      </dsp:txXfrm>
    </dsp:sp>
    <dsp:sp modelId="{E95BCC40-8465-42D2-94DF-25793E70BD06}">
      <dsp:nvSpPr>
        <dsp:cNvPr id="0" name=""/>
        <dsp:cNvSpPr/>
      </dsp:nvSpPr>
      <dsp:spPr bwMode="white">
        <a:xfrm>
          <a:off x="2451221" y="1320302"/>
          <a:ext cx="1976899"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档案管理</a:t>
          </a:r>
          <a:endParaRPr sz="1800" b="1" kern="1200" dirty="0">
            <a:solidFill>
              <a:prstClr val="white"/>
            </a:solidFill>
            <a:latin typeface="微软雅黑" panose="020B0503020204020204" charset="-122"/>
            <a:ea typeface="微软雅黑" panose="020B0503020204020204" charset="-122"/>
            <a:cs typeface="+mn-cs"/>
          </a:endParaRPr>
        </a:p>
      </dsp:txBody>
      <dsp:txXfrm>
        <a:off x="2484203" y="1353284"/>
        <a:ext cx="1910935" cy="1060129"/>
      </dsp:txXfrm>
    </dsp:sp>
    <dsp:sp modelId="{64B8939A-52CE-4154-9411-4F8397495ECA}">
      <dsp:nvSpPr>
        <dsp:cNvPr id="0" name=""/>
        <dsp:cNvSpPr/>
      </dsp:nvSpPr>
      <dsp:spPr bwMode="white">
        <a:xfrm>
          <a:off x="2460076" y="2644384"/>
          <a:ext cx="379572" cy="2080346"/>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基本信息</a:t>
          </a:r>
          <a:endParaRPr sz="1600" b="1" kern="1200" dirty="0">
            <a:latin typeface="微软雅黑" panose="020B0503020204020204" pitchFamily="34" charset="-122"/>
            <a:ea typeface="微软雅黑" panose="020B0503020204020204" pitchFamily="34" charset="-122"/>
          </a:endParaRPr>
        </a:p>
      </dsp:txBody>
      <dsp:txXfrm>
        <a:off x="2471193" y="2655501"/>
        <a:ext cx="357338" cy="2058112"/>
      </dsp:txXfrm>
    </dsp:sp>
    <dsp:sp modelId="{657D70A7-D8D5-44F6-9875-B3B76ACDBAB6}">
      <dsp:nvSpPr>
        <dsp:cNvPr id="0" name=""/>
        <dsp:cNvSpPr/>
      </dsp:nvSpPr>
      <dsp:spPr bwMode="white">
        <a:xfrm>
          <a:off x="2854980" y="2644384"/>
          <a:ext cx="379572" cy="2080346"/>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安全认证</a:t>
          </a:r>
          <a:endParaRPr sz="1600" b="1" kern="1200" dirty="0">
            <a:latin typeface="微软雅黑" panose="020B0503020204020204" pitchFamily="34" charset="-122"/>
            <a:ea typeface="微软雅黑" panose="020B0503020204020204" pitchFamily="34" charset="-122"/>
          </a:endParaRPr>
        </a:p>
      </dsp:txBody>
      <dsp:txXfrm>
        <a:off x="2866097" y="2655501"/>
        <a:ext cx="357338" cy="2058112"/>
      </dsp:txXfrm>
    </dsp:sp>
    <dsp:sp modelId="{62970435-095D-4FE9-8AA3-4935C8EFC1BB}">
      <dsp:nvSpPr>
        <dsp:cNvPr id="0" name=""/>
        <dsp:cNvSpPr/>
      </dsp:nvSpPr>
      <dsp:spPr>
        <a:xfrm>
          <a:off x="3249884" y="2644384"/>
          <a:ext cx="379572" cy="2080346"/>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latin typeface="微软雅黑" panose="020B0503020204020204" pitchFamily="34" charset="-122"/>
              <a:ea typeface="微软雅黑" panose="020B0503020204020204" pitchFamily="34" charset="-122"/>
            </a:rPr>
            <a:t>资质认证</a:t>
          </a:r>
          <a:endParaRPr sz="1700" b="1" kern="1200" dirty="0">
            <a:latin typeface="微软雅黑" panose="020B0503020204020204" pitchFamily="34" charset="-122"/>
            <a:ea typeface="微软雅黑" panose="020B0503020204020204" pitchFamily="34" charset="-122"/>
          </a:endParaRPr>
        </a:p>
      </dsp:txBody>
      <dsp:txXfrm>
        <a:off x="3261001" y="2655501"/>
        <a:ext cx="357338" cy="2058112"/>
      </dsp:txXfrm>
    </dsp:sp>
    <dsp:sp modelId="{8617CE93-8C3F-42B6-8C72-61BB3386735B}">
      <dsp:nvSpPr>
        <dsp:cNvPr id="0" name=""/>
        <dsp:cNvSpPr/>
      </dsp:nvSpPr>
      <dsp:spPr>
        <a:xfrm>
          <a:off x="3644788" y="2644384"/>
          <a:ext cx="379572" cy="2080346"/>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latin typeface="微软雅黑" panose="020B0503020204020204" pitchFamily="34" charset="-122"/>
              <a:ea typeface="微软雅黑" panose="020B0503020204020204" pitchFamily="34" charset="-122"/>
            </a:rPr>
            <a:t>店铺设置</a:t>
          </a:r>
          <a:endParaRPr sz="1700" b="1" kern="1200" dirty="0">
            <a:latin typeface="微软雅黑" panose="020B0503020204020204" pitchFamily="34" charset="-122"/>
            <a:ea typeface="微软雅黑" panose="020B0503020204020204" pitchFamily="34" charset="-122"/>
          </a:endParaRPr>
        </a:p>
      </dsp:txBody>
      <dsp:txXfrm>
        <a:off x="3655905" y="2655501"/>
        <a:ext cx="357338" cy="2058112"/>
      </dsp:txXfrm>
    </dsp:sp>
    <dsp:sp modelId="{DFD831DF-649A-4FE8-BF76-1C707D7C9429}">
      <dsp:nvSpPr>
        <dsp:cNvPr id="0" name=""/>
        <dsp:cNvSpPr/>
      </dsp:nvSpPr>
      <dsp:spPr>
        <a:xfrm>
          <a:off x="4039691" y="2644384"/>
          <a:ext cx="37957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收货地址管理</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4050808" y="2655501"/>
        <a:ext cx="357338" cy="2058112"/>
      </dsp:txXfrm>
    </dsp:sp>
    <dsp:sp modelId="{F2DDD620-10D4-4F49-BE7E-726A0DA0401B}">
      <dsp:nvSpPr>
        <dsp:cNvPr id="0" name=""/>
        <dsp:cNvSpPr/>
      </dsp:nvSpPr>
      <dsp:spPr bwMode="white">
        <a:xfrm>
          <a:off x="4459942" y="1320302"/>
          <a:ext cx="781122"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商品管理</a:t>
          </a:r>
          <a:endParaRPr sz="1800" b="1" kern="1200" dirty="0">
            <a:solidFill>
              <a:prstClr val="white"/>
            </a:solidFill>
            <a:latin typeface="微软雅黑" panose="020B0503020204020204" charset="-122"/>
            <a:ea typeface="微软雅黑" panose="020B0503020204020204" charset="-122"/>
            <a:cs typeface="+mn-cs"/>
          </a:endParaRPr>
        </a:p>
      </dsp:txBody>
      <dsp:txXfrm>
        <a:off x="4482820" y="1343180"/>
        <a:ext cx="735366" cy="1080337"/>
      </dsp:txXfrm>
    </dsp:sp>
    <dsp:sp modelId="{52375933-8D8D-4ABE-8FF1-D9FFCC515B6A}">
      <dsp:nvSpPr>
        <dsp:cNvPr id="0" name=""/>
        <dsp:cNvSpPr/>
      </dsp:nvSpPr>
      <dsp:spPr>
        <a:xfrm>
          <a:off x="4463265" y="2644384"/>
          <a:ext cx="37957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发布商品</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4474382" y="2655501"/>
        <a:ext cx="357338" cy="2058112"/>
      </dsp:txXfrm>
    </dsp:sp>
    <dsp:sp modelId="{47BC82DD-3A51-49FA-93A5-C7B9AE1BAB6F}">
      <dsp:nvSpPr>
        <dsp:cNvPr id="0" name=""/>
        <dsp:cNvSpPr/>
      </dsp:nvSpPr>
      <dsp:spPr>
        <a:xfrm>
          <a:off x="4858168" y="2644384"/>
          <a:ext cx="37957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商品管理</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4869285" y="2655501"/>
        <a:ext cx="357338" cy="2058112"/>
      </dsp:txXfrm>
    </dsp:sp>
    <dsp:sp modelId="{21674D1C-034E-4CEE-96BE-7F0536099DA2}">
      <dsp:nvSpPr>
        <dsp:cNvPr id="0" name=""/>
        <dsp:cNvSpPr/>
      </dsp:nvSpPr>
      <dsp:spPr bwMode="white">
        <a:xfrm>
          <a:off x="5272886" y="1320302"/>
          <a:ext cx="1179662"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报价管理</a:t>
          </a:r>
          <a:endParaRPr sz="1800" b="1" kern="1200" dirty="0">
            <a:solidFill>
              <a:prstClr val="white"/>
            </a:solidFill>
            <a:latin typeface="微软雅黑" panose="020B0503020204020204" charset="-122"/>
            <a:ea typeface="微软雅黑" panose="020B0503020204020204" charset="-122"/>
            <a:cs typeface="+mn-cs"/>
          </a:endParaRPr>
        </a:p>
      </dsp:txBody>
      <dsp:txXfrm>
        <a:off x="5305868" y="1353284"/>
        <a:ext cx="1113698" cy="1060129"/>
      </dsp:txXfrm>
    </dsp:sp>
    <dsp:sp modelId="{4B38CE2F-0C4E-4BA1-9BE0-75D050A0444C}">
      <dsp:nvSpPr>
        <dsp:cNvPr id="0" name=""/>
        <dsp:cNvSpPr/>
      </dsp:nvSpPr>
      <dsp:spPr>
        <a:xfrm>
          <a:off x="5278027" y="2644384"/>
          <a:ext cx="37957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我的报价</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5289144" y="2655501"/>
        <a:ext cx="357338" cy="2058112"/>
      </dsp:txXfrm>
    </dsp:sp>
    <dsp:sp modelId="{50A4EEB9-FCF8-4134-94B7-0AEF1C92A6E4}">
      <dsp:nvSpPr>
        <dsp:cNvPr id="0" name=""/>
        <dsp:cNvSpPr/>
      </dsp:nvSpPr>
      <dsp:spPr>
        <a:xfrm>
          <a:off x="5672931" y="2644384"/>
          <a:ext cx="37957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报价详情</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5684048" y="2655501"/>
        <a:ext cx="357338" cy="2058112"/>
      </dsp:txXfrm>
    </dsp:sp>
    <dsp:sp modelId="{72B42F9B-3546-47CD-94F1-048F97B3075C}">
      <dsp:nvSpPr>
        <dsp:cNvPr id="0" name=""/>
        <dsp:cNvSpPr/>
      </dsp:nvSpPr>
      <dsp:spPr>
        <a:xfrm>
          <a:off x="6067835" y="2644384"/>
          <a:ext cx="37957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已中标报价</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6078952" y="2655501"/>
        <a:ext cx="357338" cy="2058112"/>
      </dsp:txXfrm>
    </dsp:sp>
    <dsp:sp modelId="{C1CB070B-FD97-44C1-852B-3DF803DD40FA}">
      <dsp:nvSpPr>
        <dsp:cNvPr id="0" name=""/>
        <dsp:cNvSpPr/>
      </dsp:nvSpPr>
      <dsp:spPr>
        <a:xfrm>
          <a:off x="6484370" y="1320302"/>
          <a:ext cx="1578171"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采购管理</a:t>
          </a:r>
          <a:endParaRPr sz="1800" b="1" kern="1200" dirty="0">
            <a:solidFill>
              <a:prstClr val="white"/>
            </a:solidFill>
            <a:latin typeface="微软雅黑" panose="020B0503020204020204" charset="-122"/>
            <a:ea typeface="微软雅黑" panose="020B0503020204020204" charset="-122"/>
            <a:cs typeface="+mn-cs"/>
          </a:endParaRPr>
        </a:p>
      </dsp:txBody>
      <dsp:txXfrm>
        <a:off x="6517352" y="1353284"/>
        <a:ext cx="1512207" cy="1060129"/>
      </dsp:txXfrm>
    </dsp:sp>
    <dsp:sp modelId="{2CF8291C-9B4F-4352-A7B6-34CCE6B6BE17}">
      <dsp:nvSpPr>
        <dsp:cNvPr id="0" name=""/>
        <dsp:cNvSpPr/>
      </dsp:nvSpPr>
      <dsp:spPr>
        <a:xfrm>
          <a:off x="6491314" y="2644384"/>
          <a:ext cx="37957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发布采购</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6502431" y="2655501"/>
        <a:ext cx="357338" cy="2058112"/>
      </dsp:txXfrm>
    </dsp:sp>
    <dsp:sp modelId="{4A085E9F-297F-4D09-A573-E9E3E0030417}">
      <dsp:nvSpPr>
        <dsp:cNvPr id="0" name=""/>
        <dsp:cNvSpPr/>
      </dsp:nvSpPr>
      <dsp:spPr>
        <a:xfrm>
          <a:off x="6886218" y="2644384"/>
          <a:ext cx="37957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采购管理</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6897335" y="2655501"/>
        <a:ext cx="357338" cy="2058112"/>
      </dsp:txXfrm>
    </dsp:sp>
    <dsp:sp modelId="{827DC35A-46D3-45CE-BF0B-9DAB3CD547AA}">
      <dsp:nvSpPr>
        <dsp:cNvPr id="0" name=""/>
        <dsp:cNvSpPr/>
      </dsp:nvSpPr>
      <dsp:spPr>
        <a:xfrm>
          <a:off x="7281122" y="2644384"/>
          <a:ext cx="37957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查看报价悬赏</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7292239" y="2655501"/>
        <a:ext cx="357338" cy="2058112"/>
      </dsp:txXfrm>
    </dsp:sp>
    <dsp:sp modelId="{76B0349D-1B8C-45AC-81EA-AECEEAE5F92B}">
      <dsp:nvSpPr>
        <dsp:cNvPr id="0" name=""/>
        <dsp:cNvSpPr/>
      </dsp:nvSpPr>
      <dsp:spPr>
        <a:xfrm>
          <a:off x="7676025" y="2644384"/>
          <a:ext cx="37957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采购流程</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7687142" y="2655501"/>
        <a:ext cx="357338" cy="2058112"/>
      </dsp:txXfrm>
    </dsp:sp>
    <dsp:sp modelId="{6B240A95-3531-4855-95F7-7F42015EB6E8}">
      <dsp:nvSpPr>
        <dsp:cNvPr id="0" name=""/>
        <dsp:cNvSpPr/>
      </dsp:nvSpPr>
      <dsp:spPr>
        <a:xfrm>
          <a:off x="8094364" y="1320302"/>
          <a:ext cx="1578124"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订单管理</a:t>
          </a:r>
          <a:endParaRPr sz="1800" b="1" kern="1200" dirty="0">
            <a:solidFill>
              <a:prstClr val="white"/>
            </a:solidFill>
            <a:latin typeface="微软雅黑" panose="020B0503020204020204" charset="-122"/>
            <a:ea typeface="微软雅黑" panose="020B0503020204020204" charset="-122"/>
            <a:cs typeface="+mn-cs"/>
          </a:endParaRPr>
        </a:p>
      </dsp:txBody>
      <dsp:txXfrm>
        <a:off x="8127346" y="1353284"/>
        <a:ext cx="1512160" cy="1060129"/>
      </dsp:txXfrm>
    </dsp:sp>
    <dsp:sp modelId="{4E6BDC53-876F-427B-A2EF-FCF1049BCF6F}">
      <dsp:nvSpPr>
        <dsp:cNvPr id="0" name=""/>
        <dsp:cNvSpPr/>
      </dsp:nvSpPr>
      <dsp:spPr>
        <a:xfrm>
          <a:off x="8101284" y="2644384"/>
          <a:ext cx="37957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订单状态</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8112401" y="2655501"/>
        <a:ext cx="357338" cy="2058112"/>
      </dsp:txXfrm>
    </dsp:sp>
    <dsp:sp modelId="{DF9EAFE1-247B-4B1B-8F9E-FA6E2FB290FC}">
      <dsp:nvSpPr>
        <dsp:cNvPr id="0" name=""/>
        <dsp:cNvSpPr/>
      </dsp:nvSpPr>
      <dsp:spPr>
        <a:xfrm>
          <a:off x="8496188" y="2644384"/>
          <a:ext cx="37957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订单详情</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8507305" y="2655501"/>
        <a:ext cx="357338" cy="2058112"/>
      </dsp:txXfrm>
    </dsp:sp>
    <dsp:sp modelId="{2E049D7A-CF61-4C33-BCD8-2E245EF3AE90}">
      <dsp:nvSpPr>
        <dsp:cNvPr id="0" name=""/>
        <dsp:cNvSpPr/>
      </dsp:nvSpPr>
      <dsp:spPr>
        <a:xfrm>
          <a:off x="8891092" y="2644384"/>
          <a:ext cx="37957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多供应商订单</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8902209" y="2655501"/>
        <a:ext cx="357338" cy="2058112"/>
      </dsp:txXfrm>
    </dsp:sp>
    <dsp:sp modelId="{AED6A545-B229-4007-8323-0F03EE14C000}">
      <dsp:nvSpPr>
        <dsp:cNvPr id="0" name=""/>
        <dsp:cNvSpPr/>
      </dsp:nvSpPr>
      <dsp:spPr>
        <a:xfrm>
          <a:off x="9285995" y="2644384"/>
          <a:ext cx="37957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物流详情</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9297112" y="2655501"/>
        <a:ext cx="357338" cy="2058112"/>
      </dsp:txXfrm>
    </dsp:sp>
    <dsp:sp modelId="{C70429C1-7F60-4B26-8649-1C9FCAB29974}">
      <dsp:nvSpPr>
        <dsp:cNvPr id="0" name=""/>
        <dsp:cNvSpPr/>
      </dsp:nvSpPr>
      <dsp:spPr>
        <a:xfrm>
          <a:off x="9704310" y="1320302"/>
          <a:ext cx="781060"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物流管理</a:t>
          </a:r>
          <a:endParaRPr sz="1800" b="1" kern="1200" dirty="0">
            <a:solidFill>
              <a:prstClr val="white"/>
            </a:solidFill>
            <a:latin typeface="微软雅黑" panose="020B0503020204020204" charset="-122"/>
            <a:ea typeface="微软雅黑" panose="020B0503020204020204" charset="-122"/>
            <a:cs typeface="+mn-cs"/>
          </a:endParaRPr>
        </a:p>
      </dsp:txBody>
      <dsp:txXfrm>
        <a:off x="9727186" y="1343178"/>
        <a:ext cx="735308" cy="1080341"/>
      </dsp:txXfrm>
    </dsp:sp>
    <dsp:sp modelId="{A6D48B51-6AF3-485C-B9F6-A0D13389D6A0}">
      <dsp:nvSpPr>
        <dsp:cNvPr id="0" name=""/>
        <dsp:cNvSpPr/>
      </dsp:nvSpPr>
      <dsp:spPr>
        <a:xfrm>
          <a:off x="9707602" y="2644384"/>
          <a:ext cx="37957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配置物流</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9718719" y="2655501"/>
        <a:ext cx="357338" cy="2058112"/>
      </dsp:txXfrm>
    </dsp:sp>
    <dsp:sp modelId="{BCD367BC-0371-44F5-BBD3-77626A8B9EF5}">
      <dsp:nvSpPr>
        <dsp:cNvPr id="0" name=""/>
        <dsp:cNvSpPr/>
      </dsp:nvSpPr>
      <dsp:spPr>
        <a:xfrm>
          <a:off x="10102506" y="2644384"/>
          <a:ext cx="37957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物流管理</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10113623" y="2655501"/>
        <a:ext cx="357338" cy="2058112"/>
      </dsp:txXfrm>
    </dsp:sp>
    <dsp:sp modelId="{5DBD2730-9FF3-4436-93E1-55B63E32F70C}">
      <dsp:nvSpPr>
        <dsp:cNvPr id="0" name=""/>
        <dsp:cNvSpPr/>
      </dsp:nvSpPr>
      <dsp:spPr>
        <a:xfrm>
          <a:off x="10517192" y="1320302"/>
          <a:ext cx="1179537"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综合统计</a:t>
          </a:r>
          <a:endParaRPr sz="1800" b="1" kern="1200" dirty="0">
            <a:solidFill>
              <a:prstClr val="white"/>
            </a:solidFill>
            <a:latin typeface="微软雅黑" panose="020B0503020204020204" charset="-122"/>
            <a:ea typeface="微软雅黑" panose="020B0503020204020204" charset="-122"/>
            <a:cs typeface="+mn-cs"/>
          </a:endParaRPr>
        </a:p>
      </dsp:txBody>
      <dsp:txXfrm>
        <a:off x="10550174" y="1353284"/>
        <a:ext cx="1113573" cy="1060129"/>
      </dsp:txXfrm>
    </dsp:sp>
    <dsp:sp modelId="{EFD6424B-1AC1-4708-849F-C3B57D9A2C31}">
      <dsp:nvSpPr>
        <dsp:cNvPr id="0" name=""/>
        <dsp:cNvSpPr/>
      </dsp:nvSpPr>
      <dsp:spPr>
        <a:xfrm>
          <a:off x="10522271" y="2644384"/>
          <a:ext cx="37957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资金记录</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10533388" y="2655501"/>
        <a:ext cx="357338" cy="2058112"/>
      </dsp:txXfrm>
    </dsp:sp>
    <dsp:sp modelId="{71F5207F-D126-49E1-8AF9-7ED489AB4D2E}">
      <dsp:nvSpPr>
        <dsp:cNvPr id="0" name=""/>
        <dsp:cNvSpPr/>
      </dsp:nvSpPr>
      <dsp:spPr>
        <a:xfrm>
          <a:off x="10917175" y="2644384"/>
          <a:ext cx="37957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订单统计</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10928292" y="2655501"/>
        <a:ext cx="357338" cy="2058112"/>
      </dsp:txXfrm>
    </dsp:sp>
    <dsp:sp modelId="{2BA9B58F-45F2-4521-AB2F-8989BFAEF9D2}">
      <dsp:nvSpPr>
        <dsp:cNvPr id="0" name=""/>
        <dsp:cNvSpPr/>
      </dsp:nvSpPr>
      <dsp:spPr>
        <a:xfrm>
          <a:off x="11312078" y="2644384"/>
          <a:ext cx="37957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金额统计</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11323195" y="2655501"/>
        <a:ext cx="357338" cy="20581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4E90C-BE2C-4C87-BFA9-C04BC4F8277A}">
      <dsp:nvSpPr>
        <dsp:cNvPr id="0" name=""/>
        <dsp:cNvSpPr/>
      </dsp:nvSpPr>
      <dsp:spPr bwMode="white">
        <a:xfrm>
          <a:off x="7757" y="3641"/>
          <a:ext cx="11700863" cy="1118672"/>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pPr>
          <a:r>
            <a:rPr lang="zh-CN" altLang="en-US" sz="3200" b="1" kern="1200" dirty="0">
              <a:latin typeface="微软雅黑" panose="020B0503020204020204" charset="-122"/>
              <a:ea typeface="微软雅黑" panose="020B0503020204020204" charset="-122"/>
            </a:rPr>
            <a:t>管理系统</a:t>
          </a:r>
          <a:endParaRPr sz="6500" kern="1200" dirty="0"/>
        </a:p>
      </dsp:txBody>
      <dsp:txXfrm>
        <a:off x="40522" y="36406"/>
        <a:ext cx="11635333" cy="1053142"/>
      </dsp:txXfrm>
    </dsp:sp>
    <dsp:sp modelId="{B1FF07CE-EACC-453F-B5A5-DEBE343C225A}">
      <dsp:nvSpPr>
        <dsp:cNvPr id="0" name=""/>
        <dsp:cNvSpPr/>
      </dsp:nvSpPr>
      <dsp:spPr bwMode="white">
        <a:xfrm>
          <a:off x="19049" y="1320302"/>
          <a:ext cx="2742840"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设置</a:t>
          </a:r>
          <a:endParaRPr sz="1800" b="1" kern="1200" dirty="0">
            <a:latin typeface="微软雅黑" panose="020B0503020204020204" pitchFamily="34" charset="-122"/>
            <a:ea typeface="微软雅黑" panose="020B0503020204020204" pitchFamily="34" charset="-122"/>
          </a:endParaRPr>
        </a:p>
      </dsp:txBody>
      <dsp:txXfrm>
        <a:off x="52031" y="1353284"/>
        <a:ext cx="2676876" cy="1060129"/>
      </dsp:txXfrm>
    </dsp:sp>
    <dsp:sp modelId="{47279968-74AD-4447-B2B1-826C19DFDB5D}">
      <dsp:nvSpPr>
        <dsp:cNvPr id="0" name=""/>
        <dsp:cNvSpPr/>
      </dsp:nvSpPr>
      <dsp:spPr bwMode="white">
        <a:xfrm>
          <a:off x="30579" y="2644384"/>
          <a:ext cx="526665"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rgbClr val="FFFFFF"/>
              </a:solidFill>
              <a:latin typeface="微软雅黑" panose="020B0503020204020204" charset="-122"/>
              <a:ea typeface="微软雅黑" panose="020B0503020204020204" charset="-122"/>
              <a:cs typeface="Helvetica"/>
            </a:rPr>
            <a:t>系统设置</a:t>
          </a:r>
          <a:endParaRPr sz="1500" b="1" kern="1200" dirty="0">
            <a:solidFill>
              <a:srgbClr val="FFFFFF"/>
            </a:solidFill>
            <a:latin typeface="微软雅黑" panose="020B0503020204020204" charset="-122"/>
            <a:ea typeface="微软雅黑" panose="020B0503020204020204" charset="-122"/>
            <a:cs typeface="Helvetica"/>
          </a:endParaRPr>
        </a:p>
      </dsp:txBody>
      <dsp:txXfrm>
        <a:off x="46004" y="2659809"/>
        <a:ext cx="495815" cy="2050523"/>
      </dsp:txXfrm>
    </dsp:sp>
    <dsp:sp modelId="{E14EAB2C-FEE5-446B-BA95-AB92427CE4BD}">
      <dsp:nvSpPr>
        <dsp:cNvPr id="0" name=""/>
        <dsp:cNvSpPr/>
      </dsp:nvSpPr>
      <dsp:spPr bwMode="white">
        <a:xfrm>
          <a:off x="578858" y="2644384"/>
          <a:ext cx="526665"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rgbClr val="FFFFFF"/>
              </a:solidFill>
              <a:latin typeface="微软雅黑" panose="020B0503020204020204" charset="-122"/>
              <a:ea typeface="微软雅黑" panose="020B0503020204020204" charset="-122"/>
              <a:cs typeface="Helvetica"/>
            </a:rPr>
            <a:t>功能设置</a:t>
          </a:r>
          <a:endParaRPr sz="1500" b="1" kern="1200" dirty="0">
            <a:solidFill>
              <a:srgbClr val="FFFFFF"/>
            </a:solidFill>
            <a:latin typeface="微软雅黑" panose="020B0503020204020204" charset="-122"/>
            <a:ea typeface="微软雅黑" panose="020B0503020204020204" charset="-122"/>
            <a:cs typeface="Helvetica"/>
          </a:endParaRPr>
        </a:p>
      </dsp:txBody>
      <dsp:txXfrm>
        <a:off x="594283" y="2659809"/>
        <a:ext cx="495815" cy="2050523"/>
      </dsp:txXfrm>
    </dsp:sp>
    <dsp:sp modelId="{BF5B2830-E82B-412D-945A-55C0B02C9F54}">
      <dsp:nvSpPr>
        <dsp:cNvPr id="0" name=""/>
        <dsp:cNvSpPr/>
      </dsp:nvSpPr>
      <dsp:spPr bwMode="white">
        <a:xfrm>
          <a:off x="1127136" y="2644384"/>
          <a:ext cx="526665"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rgbClr val="FFFFFF"/>
              </a:solidFill>
              <a:latin typeface="微软雅黑" panose="020B0503020204020204" charset="-122"/>
              <a:ea typeface="微软雅黑" panose="020B0503020204020204" charset="-122"/>
              <a:cs typeface="Helvetica"/>
            </a:rPr>
            <a:t>机构管理</a:t>
          </a:r>
          <a:endParaRPr sz="1500" b="1" kern="1200" dirty="0">
            <a:solidFill>
              <a:srgbClr val="FFFFFF"/>
            </a:solidFill>
            <a:latin typeface="微软雅黑" panose="020B0503020204020204" charset="-122"/>
            <a:ea typeface="微软雅黑" panose="020B0503020204020204" charset="-122"/>
            <a:cs typeface="Helvetica"/>
          </a:endParaRPr>
        </a:p>
      </dsp:txBody>
      <dsp:txXfrm>
        <a:off x="1142561" y="2659809"/>
        <a:ext cx="495815" cy="2050523"/>
      </dsp:txXfrm>
    </dsp:sp>
    <dsp:sp modelId="{1FD1B4C4-277C-4DB2-8EFB-848A1AF34629}">
      <dsp:nvSpPr>
        <dsp:cNvPr id="0" name=""/>
        <dsp:cNvSpPr/>
      </dsp:nvSpPr>
      <dsp:spPr>
        <a:xfrm>
          <a:off x="1675415" y="2644384"/>
          <a:ext cx="526665"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rgbClr val="FFFFFF"/>
              </a:solidFill>
              <a:latin typeface="微软雅黑" panose="020B0503020204020204" charset="-122"/>
              <a:ea typeface="微软雅黑" panose="020B0503020204020204" charset="-122"/>
              <a:cs typeface="Helvetica"/>
            </a:rPr>
            <a:t>角色管理</a:t>
          </a:r>
          <a:endParaRPr sz="1500" b="1" kern="1200" dirty="0">
            <a:solidFill>
              <a:srgbClr val="FFFFFF"/>
            </a:solidFill>
            <a:latin typeface="微软雅黑" panose="020B0503020204020204" charset="-122"/>
            <a:ea typeface="微软雅黑" panose="020B0503020204020204" charset="-122"/>
            <a:cs typeface="Helvetica"/>
          </a:endParaRPr>
        </a:p>
      </dsp:txBody>
      <dsp:txXfrm>
        <a:off x="1690840" y="2659809"/>
        <a:ext cx="495815" cy="2050523"/>
      </dsp:txXfrm>
    </dsp:sp>
    <dsp:sp modelId="{9456ADED-583A-4C52-B814-6489594DE2C2}">
      <dsp:nvSpPr>
        <dsp:cNvPr id="0" name=""/>
        <dsp:cNvSpPr/>
      </dsp:nvSpPr>
      <dsp:spPr>
        <a:xfrm>
          <a:off x="2223693" y="2644384"/>
          <a:ext cx="526665"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rgbClr val="FFFFFF"/>
              </a:solidFill>
              <a:latin typeface="微软雅黑" panose="020B0503020204020204" charset="-122"/>
              <a:ea typeface="微软雅黑" panose="020B0503020204020204" charset="-122"/>
              <a:cs typeface="Helvetica"/>
            </a:rPr>
            <a:t>系统日志</a:t>
          </a:r>
          <a:endParaRPr sz="1500" b="1" kern="1200" dirty="0">
            <a:solidFill>
              <a:srgbClr val="FFFFFF"/>
            </a:solidFill>
            <a:latin typeface="微软雅黑" panose="020B0503020204020204" charset="-122"/>
            <a:ea typeface="微软雅黑" panose="020B0503020204020204" charset="-122"/>
            <a:cs typeface="Helvetica"/>
          </a:endParaRPr>
        </a:p>
      </dsp:txBody>
      <dsp:txXfrm>
        <a:off x="2239118" y="2659809"/>
        <a:ext cx="495815" cy="2050523"/>
      </dsp:txXfrm>
    </dsp:sp>
    <dsp:sp modelId="{41C3EB36-5023-42E9-BFE3-DC734629683C}">
      <dsp:nvSpPr>
        <dsp:cNvPr id="0" name=""/>
        <dsp:cNvSpPr/>
      </dsp:nvSpPr>
      <dsp:spPr bwMode="white">
        <a:xfrm>
          <a:off x="2806054" y="1320302"/>
          <a:ext cx="2742754"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平台</a:t>
          </a:r>
          <a:endParaRPr sz="1800" b="1" kern="1200" dirty="0">
            <a:latin typeface="微软雅黑" panose="020B0503020204020204" pitchFamily="34" charset="-122"/>
            <a:ea typeface="微软雅黑" panose="020B0503020204020204" pitchFamily="34" charset="-122"/>
          </a:endParaRPr>
        </a:p>
      </dsp:txBody>
      <dsp:txXfrm>
        <a:off x="2839036" y="1353284"/>
        <a:ext cx="2676790" cy="1060129"/>
      </dsp:txXfrm>
    </dsp:sp>
    <dsp:sp modelId="{48137DAA-679B-40C7-B8CD-1154370CCB3E}">
      <dsp:nvSpPr>
        <dsp:cNvPr id="0" name=""/>
        <dsp:cNvSpPr/>
      </dsp:nvSpPr>
      <dsp:spPr bwMode="white">
        <a:xfrm>
          <a:off x="2817542" y="2644384"/>
          <a:ext cx="526665"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charset="-122"/>
              <a:ea typeface="微软雅黑" panose="020B0503020204020204" charset="-122"/>
            </a:rPr>
            <a:t>分类管理</a:t>
          </a:r>
          <a:endParaRPr sz="1500" kern="1200" dirty="0"/>
        </a:p>
      </dsp:txBody>
      <dsp:txXfrm>
        <a:off x="2832967" y="2659809"/>
        <a:ext cx="495815" cy="2050523"/>
      </dsp:txXfrm>
    </dsp:sp>
    <dsp:sp modelId="{BFB8A34C-39C6-4459-A186-2F6574E5C545}">
      <dsp:nvSpPr>
        <dsp:cNvPr id="0" name=""/>
        <dsp:cNvSpPr/>
      </dsp:nvSpPr>
      <dsp:spPr bwMode="white">
        <a:xfrm>
          <a:off x="3365820" y="2644384"/>
          <a:ext cx="526665"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charset="-122"/>
              <a:ea typeface="微软雅黑" panose="020B0503020204020204" charset="-122"/>
            </a:rPr>
            <a:t>幻灯片管理</a:t>
          </a:r>
        </a:p>
      </dsp:txBody>
      <dsp:txXfrm>
        <a:off x="3381245" y="2659809"/>
        <a:ext cx="495815" cy="2050523"/>
      </dsp:txXfrm>
    </dsp:sp>
    <dsp:sp modelId="{375B4E0F-F956-44B4-9A70-993D0F9ED540}">
      <dsp:nvSpPr>
        <dsp:cNvPr id="0" name=""/>
        <dsp:cNvSpPr/>
      </dsp:nvSpPr>
      <dsp:spPr>
        <a:xfrm>
          <a:off x="3914099" y="2644384"/>
          <a:ext cx="526665"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charset="-122"/>
              <a:ea typeface="微软雅黑" panose="020B0503020204020204" charset="-122"/>
            </a:rPr>
            <a:t>行业资讯信息</a:t>
          </a:r>
        </a:p>
      </dsp:txBody>
      <dsp:txXfrm>
        <a:off x="3929524" y="2659809"/>
        <a:ext cx="495815" cy="2050523"/>
      </dsp:txXfrm>
    </dsp:sp>
    <dsp:sp modelId="{170683AB-E62A-41A8-A985-343CE0B685C1}">
      <dsp:nvSpPr>
        <dsp:cNvPr id="0" name=""/>
        <dsp:cNvSpPr/>
      </dsp:nvSpPr>
      <dsp:spPr>
        <a:xfrm>
          <a:off x="4462377" y="2644384"/>
          <a:ext cx="526665"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charset="-122"/>
              <a:ea typeface="微软雅黑" panose="020B0503020204020204" charset="-122"/>
            </a:rPr>
            <a:t>供应大厅管理</a:t>
          </a:r>
        </a:p>
      </dsp:txBody>
      <dsp:txXfrm>
        <a:off x="4477802" y="2659809"/>
        <a:ext cx="495815" cy="2050523"/>
      </dsp:txXfrm>
    </dsp:sp>
    <dsp:sp modelId="{F1F53984-EDC5-44B3-9A4A-197C8F7315AC}">
      <dsp:nvSpPr>
        <dsp:cNvPr id="0" name=""/>
        <dsp:cNvSpPr/>
      </dsp:nvSpPr>
      <dsp:spPr>
        <a:xfrm>
          <a:off x="5010656" y="2644384"/>
          <a:ext cx="526665"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charset="-122"/>
              <a:ea typeface="微软雅黑" panose="020B0503020204020204" charset="-122"/>
            </a:rPr>
            <a:t>采购大厅管理</a:t>
          </a:r>
        </a:p>
      </dsp:txBody>
      <dsp:txXfrm>
        <a:off x="5026081" y="2659809"/>
        <a:ext cx="495815" cy="2050523"/>
      </dsp:txXfrm>
    </dsp:sp>
    <dsp:sp modelId="{05AD4799-E60D-455F-B8F4-F0D1A4C9BEC4}">
      <dsp:nvSpPr>
        <dsp:cNvPr id="0" name=""/>
        <dsp:cNvSpPr/>
      </dsp:nvSpPr>
      <dsp:spPr>
        <a:xfrm>
          <a:off x="5592973" y="1320302"/>
          <a:ext cx="2742667"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供应商</a:t>
          </a:r>
          <a:endParaRPr sz="1800" b="1" kern="1200" dirty="0">
            <a:latin typeface="微软雅黑" panose="020B0503020204020204" pitchFamily="34" charset="-122"/>
            <a:ea typeface="微软雅黑" panose="020B0503020204020204" pitchFamily="34" charset="-122"/>
          </a:endParaRPr>
        </a:p>
      </dsp:txBody>
      <dsp:txXfrm>
        <a:off x="5625955" y="1353284"/>
        <a:ext cx="2676703" cy="1060129"/>
      </dsp:txXfrm>
    </dsp:sp>
    <dsp:sp modelId="{AAF8DAA9-7118-43B3-B75E-FD9275426750}">
      <dsp:nvSpPr>
        <dsp:cNvPr id="0" name=""/>
        <dsp:cNvSpPr/>
      </dsp:nvSpPr>
      <dsp:spPr>
        <a:xfrm>
          <a:off x="5604417" y="2644384"/>
          <a:ext cx="526665"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prstClr val="white"/>
              </a:solidFill>
              <a:latin typeface="微软雅黑" panose="020B0503020204020204" charset="-122"/>
              <a:ea typeface="微软雅黑" panose="020B0503020204020204" charset="-122"/>
              <a:cs typeface="+mn-cs"/>
            </a:rPr>
            <a:t>商家列表</a:t>
          </a:r>
        </a:p>
      </dsp:txBody>
      <dsp:txXfrm>
        <a:off x="5619842" y="2659809"/>
        <a:ext cx="495815" cy="2050523"/>
      </dsp:txXfrm>
    </dsp:sp>
    <dsp:sp modelId="{A55B1C94-CA4B-40DD-A5B2-67297779C5AE}">
      <dsp:nvSpPr>
        <dsp:cNvPr id="0" name=""/>
        <dsp:cNvSpPr/>
      </dsp:nvSpPr>
      <dsp:spPr>
        <a:xfrm>
          <a:off x="6152696" y="2644384"/>
          <a:ext cx="526665"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prstClr val="white"/>
              </a:solidFill>
              <a:latin typeface="微软雅黑" panose="020B0503020204020204" charset="-122"/>
              <a:ea typeface="微软雅黑" panose="020B0503020204020204" charset="-122"/>
              <a:cs typeface="+mn-cs"/>
            </a:rPr>
            <a:t>商家认证审核</a:t>
          </a:r>
        </a:p>
      </dsp:txBody>
      <dsp:txXfrm>
        <a:off x="6168121" y="2659809"/>
        <a:ext cx="495815" cy="2050523"/>
      </dsp:txXfrm>
    </dsp:sp>
    <dsp:sp modelId="{147ACA49-2271-4ECC-969F-86826CC52CF4}">
      <dsp:nvSpPr>
        <dsp:cNvPr id="0" name=""/>
        <dsp:cNvSpPr/>
      </dsp:nvSpPr>
      <dsp:spPr>
        <a:xfrm>
          <a:off x="6700974" y="2644384"/>
          <a:ext cx="526665"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prstClr val="white"/>
              </a:solidFill>
              <a:latin typeface="微软雅黑" panose="020B0503020204020204" charset="-122"/>
              <a:ea typeface="微软雅黑" panose="020B0503020204020204" charset="-122"/>
              <a:cs typeface="+mn-cs"/>
            </a:rPr>
            <a:t>订单管理</a:t>
          </a:r>
        </a:p>
      </dsp:txBody>
      <dsp:txXfrm>
        <a:off x="6716399" y="2659809"/>
        <a:ext cx="495815" cy="2050523"/>
      </dsp:txXfrm>
    </dsp:sp>
    <dsp:sp modelId="{75F1F64A-B62D-4E99-B376-1670D8A351D3}">
      <dsp:nvSpPr>
        <dsp:cNvPr id="0" name=""/>
        <dsp:cNvSpPr/>
      </dsp:nvSpPr>
      <dsp:spPr>
        <a:xfrm>
          <a:off x="7249253" y="2644384"/>
          <a:ext cx="526665"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prstClr val="white"/>
              </a:solidFill>
              <a:latin typeface="微软雅黑" panose="020B0503020204020204" charset="-122"/>
              <a:ea typeface="微软雅黑" panose="020B0503020204020204" charset="-122"/>
              <a:cs typeface="+mn-cs"/>
            </a:rPr>
            <a:t>提现管理</a:t>
          </a:r>
        </a:p>
      </dsp:txBody>
      <dsp:txXfrm>
        <a:off x="7264678" y="2659809"/>
        <a:ext cx="495815" cy="2050523"/>
      </dsp:txXfrm>
    </dsp:sp>
    <dsp:sp modelId="{A8BFC54F-9B6E-4DA9-9782-3B13AB46C6BB}">
      <dsp:nvSpPr>
        <dsp:cNvPr id="0" name=""/>
        <dsp:cNvSpPr/>
      </dsp:nvSpPr>
      <dsp:spPr>
        <a:xfrm>
          <a:off x="7797531" y="2644384"/>
          <a:ext cx="526665"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prstClr val="white"/>
              </a:solidFill>
              <a:latin typeface="微软雅黑" panose="020B0503020204020204" charset="-122"/>
              <a:ea typeface="微软雅黑" panose="020B0503020204020204" charset="-122"/>
              <a:cs typeface="+mn-cs"/>
            </a:rPr>
            <a:t>综合统计</a:t>
          </a:r>
        </a:p>
      </dsp:txBody>
      <dsp:txXfrm>
        <a:off x="7812956" y="2659809"/>
        <a:ext cx="495815" cy="2050523"/>
      </dsp:txXfrm>
    </dsp:sp>
    <dsp:sp modelId="{33AE6978-2D77-4096-9195-8C01C1529103}">
      <dsp:nvSpPr>
        <dsp:cNvPr id="0" name=""/>
        <dsp:cNvSpPr/>
      </dsp:nvSpPr>
      <dsp:spPr>
        <a:xfrm>
          <a:off x="8379806" y="1320302"/>
          <a:ext cx="2189635"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采购商</a:t>
          </a:r>
          <a:endParaRPr sz="1800" b="1" kern="1200" dirty="0">
            <a:latin typeface="微软雅黑" panose="020B0503020204020204" pitchFamily="34" charset="-122"/>
            <a:ea typeface="微软雅黑" panose="020B0503020204020204" pitchFamily="34" charset="-122"/>
          </a:endParaRPr>
        </a:p>
      </dsp:txBody>
      <dsp:txXfrm>
        <a:off x="8412788" y="1353284"/>
        <a:ext cx="2123671" cy="1060129"/>
      </dsp:txXfrm>
    </dsp:sp>
    <dsp:sp modelId="{53D1EFB8-D27B-4725-B266-F1922AC6541E}">
      <dsp:nvSpPr>
        <dsp:cNvPr id="0" name=""/>
        <dsp:cNvSpPr/>
      </dsp:nvSpPr>
      <dsp:spPr>
        <a:xfrm>
          <a:off x="8388873" y="2644384"/>
          <a:ext cx="526665"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prstClr val="white"/>
              </a:solidFill>
              <a:latin typeface="微软雅黑" panose="020B0503020204020204" charset="-122"/>
              <a:ea typeface="微软雅黑" panose="020B0503020204020204" charset="-122"/>
              <a:cs typeface="+mn-cs"/>
            </a:rPr>
            <a:t>采购商列表</a:t>
          </a:r>
        </a:p>
      </dsp:txBody>
      <dsp:txXfrm>
        <a:off x="8404298" y="2659809"/>
        <a:ext cx="495815" cy="2050523"/>
      </dsp:txXfrm>
    </dsp:sp>
    <dsp:sp modelId="{264D5D32-9CDF-455A-BD17-E29B6A8D6833}">
      <dsp:nvSpPr>
        <dsp:cNvPr id="0" name=""/>
        <dsp:cNvSpPr/>
      </dsp:nvSpPr>
      <dsp:spPr>
        <a:xfrm>
          <a:off x="8937151" y="2644384"/>
          <a:ext cx="526665"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prstClr val="white"/>
              </a:solidFill>
              <a:latin typeface="微软雅黑" panose="020B0503020204020204" charset="-122"/>
              <a:ea typeface="微软雅黑" panose="020B0503020204020204" charset="-122"/>
              <a:cs typeface="+mn-cs"/>
            </a:rPr>
            <a:t>采购商审核</a:t>
          </a:r>
        </a:p>
      </dsp:txBody>
      <dsp:txXfrm>
        <a:off x="8952576" y="2659809"/>
        <a:ext cx="495815" cy="2050523"/>
      </dsp:txXfrm>
    </dsp:sp>
    <dsp:sp modelId="{1825B973-729D-4109-9B14-243104859DD7}">
      <dsp:nvSpPr>
        <dsp:cNvPr id="0" name=""/>
        <dsp:cNvSpPr/>
      </dsp:nvSpPr>
      <dsp:spPr>
        <a:xfrm>
          <a:off x="9485430" y="2644384"/>
          <a:ext cx="526665"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prstClr val="white"/>
              </a:solidFill>
              <a:latin typeface="微软雅黑" panose="020B0503020204020204" charset="-122"/>
              <a:ea typeface="微软雅黑" panose="020B0503020204020204" charset="-122"/>
              <a:cs typeface="+mn-cs"/>
            </a:rPr>
            <a:t>订单管理</a:t>
          </a:r>
        </a:p>
      </dsp:txBody>
      <dsp:txXfrm>
        <a:off x="9500855" y="2659809"/>
        <a:ext cx="495815" cy="2050523"/>
      </dsp:txXfrm>
    </dsp:sp>
    <dsp:sp modelId="{60B6D6B0-FE73-4444-B411-6B0A5441EA5A}">
      <dsp:nvSpPr>
        <dsp:cNvPr id="0" name=""/>
        <dsp:cNvSpPr/>
      </dsp:nvSpPr>
      <dsp:spPr>
        <a:xfrm>
          <a:off x="10033708" y="2644384"/>
          <a:ext cx="526665"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prstClr val="white"/>
              </a:solidFill>
              <a:latin typeface="微软雅黑" panose="020B0503020204020204" charset="-122"/>
              <a:ea typeface="微软雅黑" panose="020B0503020204020204" charset="-122"/>
              <a:cs typeface="+mn-cs"/>
            </a:rPr>
            <a:t>综合统计</a:t>
          </a:r>
        </a:p>
      </dsp:txBody>
      <dsp:txXfrm>
        <a:off x="10049133" y="2659809"/>
        <a:ext cx="495815" cy="2050523"/>
      </dsp:txXfrm>
    </dsp:sp>
    <dsp:sp modelId="{95FF81F1-BBD3-4BF8-84EE-7A67E6973980}">
      <dsp:nvSpPr>
        <dsp:cNvPr id="0" name=""/>
        <dsp:cNvSpPr/>
      </dsp:nvSpPr>
      <dsp:spPr>
        <a:xfrm>
          <a:off x="10613606" y="1320302"/>
          <a:ext cx="1083722"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支付</a:t>
          </a:r>
          <a:endParaRPr sz="1800" b="1" kern="1200" dirty="0">
            <a:latin typeface="微软雅黑" panose="020B0503020204020204" pitchFamily="34" charset="-122"/>
            <a:ea typeface="微软雅黑" panose="020B0503020204020204" pitchFamily="34" charset="-122"/>
          </a:endParaRPr>
        </a:p>
      </dsp:txBody>
      <dsp:txXfrm>
        <a:off x="10645347" y="1352043"/>
        <a:ext cx="1020240" cy="1062611"/>
      </dsp:txXfrm>
    </dsp:sp>
    <dsp:sp modelId="{8A115B39-5501-4751-A5EA-CD765BF8811F}">
      <dsp:nvSpPr>
        <dsp:cNvPr id="0" name=""/>
        <dsp:cNvSpPr/>
      </dsp:nvSpPr>
      <dsp:spPr>
        <a:xfrm>
          <a:off x="10617995" y="2644384"/>
          <a:ext cx="526665"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prstClr val="white"/>
              </a:solidFill>
              <a:latin typeface="微软雅黑" panose="020B0503020204020204" charset="-122"/>
              <a:ea typeface="微软雅黑" panose="020B0503020204020204" charset="-122"/>
              <a:cs typeface="+mn-cs"/>
            </a:rPr>
            <a:t>支付记录</a:t>
          </a:r>
        </a:p>
      </dsp:txBody>
      <dsp:txXfrm>
        <a:off x="10633420" y="2659809"/>
        <a:ext cx="495815" cy="2050523"/>
      </dsp:txXfrm>
    </dsp:sp>
    <dsp:sp modelId="{221C7586-2981-48AE-9CB1-F682F0758D64}">
      <dsp:nvSpPr>
        <dsp:cNvPr id="0" name=""/>
        <dsp:cNvSpPr/>
      </dsp:nvSpPr>
      <dsp:spPr>
        <a:xfrm>
          <a:off x="11166274" y="2644384"/>
          <a:ext cx="526665"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prstClr val="white"/>
              </a:solidFill>
              <a:latin typeface="微软雅黑" panose="020B0503020204020204" charset="-122"/>
              <a:ea typeface="微软雅黑" panose="020B0503020204020204" charset="-122"/>
              <a:cs typeface="+mn-cs"/>
            </a:rPr>
            <a:t>综合统计</a:t>
          </a:r>
        </a:p>
      </dsp:txBody>
      <dsp:txXfrm>
        <a:off x="11181699" y="2659809"/>
        <a:ext cx="495815" cy="205052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982B93-D878-4220-82A0-3D8A37C64810}" type="datetimeFigureOut">
              <a:rPr lang="zh-CN" altLang="en-US" smtClean="0"/>
              <a:t>2023/1/27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94396F-7CC6-42E5-83BE-72592AAF95C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10</a:t>
            </a:fld>
            <a:endParaRPr lang="zh-CN" altLang="en-US"/>
          </a:p>
        </p:txBody>
      </p:sp>
    </p:spTree>
    <p:extLst>
      <p:ext uri="{BB962C8B-B14F-4D97-AF65-F5344CB8AC3E}">
        <p14:creationId xmlns:p14="http://schemas.microsoft.com/office/powerpoint/2010/main" val="2727746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11</a:t>
            </a:fld>
            <a:endParaRPr lang="zh-CN" altLang="en-US"/>
          </a:p>
        </p:txBody>
      </p:sp>
    </p:spTree>
    <p:extLst>
      <p:ext uri="{BB962C8B-B14F-4D97-AF65-F5344CB8AC3E}">
        <p14:creationId xmlns:p14="http://schemas.microsoft.com/office/powerpoint/2010/main" val="634932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12</a:t>
            </a:fld>
            <a:endParaRPr lang="zh-CN" altLang="en-US"/>
          </a:p>
        </p:txBody>
      </p:sp>
    </p:spTree>
    <p:extLst>
      <p:ext uri="{BB962C8B-B14F-4D97-AF65-F5344CB8AC3E}">
        <p14:creationId xmlns:p14="http://schemas.microsoft.com/office/powerpoint/2010/main" val="3755330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13</a:t>
            </a:fld>
            <a:endParaRPr lang="zh-CN" altLang="en-US"/>
          </a:p>
        </p:txBody>
      </p:sp>
    </p:spTree>
    <p:extLst>
      <p:ext uri="{BB962C8B-B14F-4D97-AF65-F5344CB8AC3E}">
        <p14:creationId xmlns:p14="http://schemas.microsoft.com/office/powerpoint/2010/main" val="3163237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14</a:t>
            </a:fld>
            <a:endParaRPr lang="zh-CN" altLang="en-US"/>
          </a:p>
        </p:txBody>
      </p:sp>
    </p:spTree>
    <p:extLst>
      <p:ext uri="{BB962C8B-B14F-4D97-AF65-F5344CB8AC3E}">
        <p14:creationId xmlns:p14="http://schemas.microsoft.com/office/powerpoint/2010/main" val="787880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15</a:t>
            </a:fld>
            <a:endParaRPr lang="zh-CN" altLang="en-US"/>
          </a:p>
        </p:txBody>
      </p:sp>
    </p:spTree>
    <p:extLst>
      <p:ext uri="{BB962C8B-B14F-4D97-AF65-F5344CB8AC3E}">
        <p14:creationId xmlns:p14="http://schemas.microsoft.com/office/powerpoint/2010/main" val="2811031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16</a:t>
            </a:fld>
            <a:endParaRPr lang="zh-CN" altLang="en-US"/>
          </a:p>
        </p:txBody>
      </p:sp>
    </p:spTree>
    <p:extLst>
      <p:ext uri="{BB962C8B-B14F-4D97-AF65-F5344CB8AC3E}">
        <p14:creationId xmlns:p14="http://schemas.microsoft.com/office/powerpoint/2010/main" val="1598691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17</a:t>
            </a:fld>
            <a:endParaRPr lang="zh-CN" altLang="en-US"/>
          </a:p>
        </p:txBody>
      </p:sp>
    </p:spTree>
    <p:extLst>
      <p:ext uri="{BB962C8B-B14F-4D97-AF65-F5344CB8AC3E}">
        <p14:creationId xmlns:p14="http://schemas.microsoft.com/office/powerpoint/2010/main" val="1484510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18</a:t>
            </a:fld>
            <a:endParaRPr lang="zh-CN" altLang="en-US"/>
          </a:p>
        </p:txBody>
      </p:sp>
    </p:spTree>
    <p:extLst>
      <p:ext uri="{BB962C8B-B14F-4D97-AF65-F5344CB8AC3E}">
        <p14:creationId xmlns:p14="http://schemas.microsoft.com/office/powerpoint/2010/main" val="1063983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19</a:t>
            </a:fld>
            <a:endParaRPr lang="zh-CN" altLang="en-US"/>
          </a:p>
        </p:txBody>
      </p:sp>
    </p:spTree>
    <p:extLst>
      <p:ext uri="{BB962C8B-B14F-4D97-AF65-F5344CB8AC3E}">
        <p14:creationId xmlns:p14="http://schemas.microsoft.com/office/powerpoint/2010/main" val="2629032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20</a:t>
            </a:fld>
            <a:endParaRPr lang="zh-CN" altLang="en-US"/>
          </a:p>
        </p:txBody>
      </p:sp>
    </p:spTree>
    <p:extLst>
      <p:ext uri="{BB962C8B-B14F-4D97-AF65-F5344CB8AC3E}">
        <p14:creationId xmlns:p14="http://schemas.microsoft.com/office/powerpoint/2010/main" val="575616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21</a:t>
            </a:fld>
            <a:endParaRPr lang="zh-CN" altLang="en-US"/>
          </a:p>
        </p:txBody>
      </p:sp>
    </p:spTree>
    <p:extLst>
      <p:ext uri="{BB962C8B-B14F-4D97-AF65-F5344CB8AC3E}">
        <p14:creationId xmlns:p14="http://schemas.microsoft.com/office/powerpoint/2010/main" val="2796647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22</a:t>
            </a:fld>
            <a:endParaRPr lang="zh-CN" altLang="en-US"/>
          </a:p>
        </p:txBody>
      </p:sp>
    </p:spTree>
    <p:extLst>
      <p:ext uri="{BB962C8B-B14F-4D97-AF65-F5344CB8AC3E}">
        <p14:creationId xmlns:p14="http://schemas.microsoft.com/office/powerpoint/2010/main" val="1636495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23</a:t>
            </a:fld>
            <a:endParaRPr lang="zh-CN" altLang="en-US"/>
          </a:p>
        </p:txBody>
      </p:sp>
    </p:spTree>
    <p:extLst>
      <p:ext uri="{BB962C8B-B14F-4D97-AF65-F5344CB8AC3E}">
        <p14:creationId xmlns:p14="http://schemas.microsoft.com/office/powerpoint/2010/main" val="1172181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24</a:t>
            </a:fld>
            <a:endParaRPr lang="zh-CN" altLang="en-US"/>
          </a:p>
        </p:txBody>
      </p:sp>
    </p:spTree>
    <p:extLst>
      <p:ext uri="{BB962C8B-B14F-4D97-AF65-F5344CB8AC3E}">
        <p14:creationId xmlns:p14="http://schemas.microsoft.com/office/powerpoint/2010/main" val="1276638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25</a:t>
            </a:fld>
            <a:endParaRPr lang="zh-CN" altLang="en-US"/>
          </a:p>
        </p:txBody>
      </p:sp>
    </p:spTree>
    <p:extLst>
      <p:ext uri="{BB962C8B-B14F-4D97-AF65-F5344CB8AC3E}">
        <p14:creationId xmlns:p14="http://schemas.microsoft.com/office/powerpoint/2010/main" val="3877135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26</a:t>
            </a:fld>
            <a:endParaRPr lang="zh-CN" altLang="en-US"/>
          </a:p>
        </p:txBody>
      </p:sp>
    </p:spTree>
    <p:extLst>
      <p:ext uri="{BB962C8B-B14F-4D97-AF65-F5344CB8AC3E}">
        <p14:creationId xmlns:p14="http://schemas.microsoft.com/office/powerpoint/2010/main" val="1852309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27</a:t>
            </a:fld>
            <a:endParaRPr lang="zh-CN" altLang="en-US"/>
          </a:p>
        </p:txBody>
      </p:sp>
    </p:spTree>
    <p:extLst>
      <p:ext uri="{BB962C8B-B14F-4D97-AF65-F5344CB8AC3E}">
        <p14:creationId xmlns:p14="http://schemas.microsoft.com/office/powerpoint/2010/main" val="3515111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28</a:t>
            </a:fld>
            <a:endParaRPr lang="zh-CN" altLang="en-US"/>
          </a:p>
        </p:txBody>
      </p:sp>
    </p:spTree>
    <p:extLst>
      <p:ext uri="{BB962C8B-B14F-4D97-AF65-F5344CB8AC3E}">
        <p14:creationId xmlns:p14="http://schemas.microsoft.com/office/powerpoint/2010/main" val="2807853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29</a:t>
            </a:fld>
            <a:endParaRPr lang="zh-CN" altLang="en-US"/>
          </a:p>
        </p:txBody>
      </p:sp>
    </p:spTree>
    <p:extLst>
      <p:ext uri="{BB962C8B-B14F-4D97-AF65-F5344CB8AC3E}">
        <p14:creationId xmlns:p14="http://schemas.microsoft.com/office/powerpoint/2010/main" val="1234115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30</a:t>
            </a:fld>
            <a:endParaRPr lang="zh-CN" altLang="en-US"/>
          </a:p>
        </p:txBody>
      </p:sp>
    </p:spTree>
    <p:extLst>
      <p:ext uri="{BB962C8B-B14F-4D97-AF65-F5344CB8AC3E}">
        <p14:creationId xmlns:p14="http://schemas.microsoft.com/office/powerpoint/2010/main" val="28603947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31</a:t>
            </a:fld>
            <a:endParaRPr lang="zh-CN" altLang="en-US"/>
          </a:p>
        </p:txBody>
      </p:sp>
    </p:spTree>
    <p:extLst>
      <p:ext uri="{BB962C8B-B14F-4D97-AF65-F5344CB8AC3E}">
        <p14:creationId xmlns:p14="http://schemas.microsoft.com/office/powerpoint/2010/main" val="1831325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32</a:t>
            </a:fld>
            <a:endParaRPr lang="zh-CN" altLang="en-US"/>
          </a:p>
        </p:txBody>
      </p:sp>
    </p:spTree>
    <p:extLst>
      <p:ext uri="{BB962C8B-B14F-4D97-AF65-F5344CB8AC3E}">
        <p14:creationId xmlns:p14="http://schemas.microsoft.com/office/powerpoint/2010/main" val="4121054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33</a:t>
            </a:fld>
            <a:endParaRPr lang="zh-CN" altLang="en-US"/>
          </a:p>
        </p:txBody>
      </p:sp>
    </p:spTree>
    <p:extLst>
      <p:ext uri="{BB962C8B-B14F-4D97-AF65-F5344CB8AC3E}">
        <p14:creationId xmlns:p14="http://schemas.microsoft.com/office/powerpoint/2010/main" val="73709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34</a:t>
            </a:fld>
            <a:endParaRPr lang="zh-CN" altLang="en-US"/>
          </a:p>
        </p:txBody>
      </p:sp>
    </p:spTree>
    <p:extLst>
      <p:ext uri="{BB962C8B-B14F-4D97-AF65-F5344CB8AC3E}">
        <p14:creationId xmlns:p14="http://schemas.microsoft.com/office/powerpoint/2010/main" val="1719719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35</a:t>
            </a:fld>
            <a:endParaRPr lang="zh-CN" altLang="en-US"/>
          </a:p>
        </p:txBody>
      </p:sp>
    </p:spTree>
    <p:extLst>
      <p:ext uri="{BB962C8B-B14F-4D97-AF65-F5344CB8AC3E}">
        <p14:creationId xmlns:p14="http://schemas.microsoft.com/office/powerpoint/2010/main" val="53453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36</a:t>
            </a:fld>
            <a:endParaRPr lang="zh-CN" altLang="en-US"/>
          </a:p>
        </p:txBody>
      </p:sp>
    </p:spTree>
    <p:extLst>
      <p:ext uri="{BB962C8B-B14F-4D97-AF65-F5344CB8AC3E}">
        <p14:creationId xmlns:p14="http://schemas.microsoft.com/office/powerpoint/2010/main" val="37551866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37</a:t>
            </a:fld>
            <a:endParaRPr lang="zh-CN" altLang="en-US"/>
          </a:p>
        </p:txBody>
      </p:sp>
    </p:spTree>
    <p:extLst>
      <p:ext uri="{BB962C8B-B14F-4D97-AF65-F5344CB8AC3E}">
        <p14:creationId xmlns:p14="http://schemas.microsoft.com/office/powerpoint/2010/main" val="20898384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38</a:t>
            </a:fld>
            <a:endParaRPr lang="zh-CN" altLang="en-US"/>
          </a:p>
        </p:txBody>
      </p:sp>
    </p:spTree>
    <p:extLst>
      <p:ext uri="{BB962C8B-B14F-4D97-AF65-F5344CB8AC3E}">
        <p14:creationId xmlns:p14="http://schemas.microsoft.com/office/powerpoint/2010/main" val="1217401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39</a:t>
            </a:fld>
            <a:endParaRPr lang="zh-CN" altLang="en-US"/>
          </a:p>
        </p:txBody>
      </p:sp>
    </p:spTree>
    <p:extLst>
      <p:ext uri="{BB962C8B-B14F-4D97-AF65-F5344CB8AC3E}">
        <p14:creationId xmlns:p14="http://schemas.microsoft.com/office/powerpoint/2010/main" val="2340317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4</a:t>
            </a:fld>
            <a:endParaRPr lang="zh-CN" altLang="en-US"/>
          </a:p>
        </p:txBody>
      </p:sp>
    </p:spTree>
    <p:extLst>
      <p:ext uri="{BB962C8B-B14F-4D97-AF65-F5344CB8AC3E}">
        <p14:creationId xmlns:p14="http://schemas.microsoft.com/office/powerpoint/2010/main" val="2921008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40</a:t>
            </a:fld>
            <a:endParaRPr lang="zh-CN" altLang="en-US"/>
          </a:p>
        </p:txBody>
      </p:sp>
    </p:spTree>
    <p:extLst>
      <p:ext uri="{BB962C8B-B14F-4D97-AF65-F5344CB8AC3E}">
        <p14:creationId xmlns:p14="http://schemas.microsoft.com/office/powerpoint/2010/main" val="1229537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41</a:t>
            </a:fld>
            <a:endParaRPr lang="zh-CN" altLang="en-US"/>
          </a:p>
        </p:txBody>
      </p:sp>
    </p:spTree>
    <p:extLst>
      <p:ext uri="{BB962C8B-B14F-4D97-AF65-F5344CB8AC3E}">
        <p14:creationId xmlns:p14="http://schemas.microsoft.com/office/powerpoint/2010/main" val="2257282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42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5</a:t>
            </a:fld>
            <a:endParaRPr lang="zh-CN" altLang="en-US"/>
          </a:p>
        </p:txBody>
      </p:sp>
    </p:spTree>
    <p:extLst>
      <p:ext uri="{BB962C8B-B14F-4D97-AF65-F5344CB8AC3E}">
        <p14:creationId xmlns:p14="http://schemas.microsoft.com/office/powerpoint/2010/main" val="1595575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6</a:t>
            </a:fld>
            <a:endParaRPr lang="zh-CN" altLang="en-US"/>
          </a:p>
        </p:txBody>
      </p:sp>
    </p:spTree>
    <p:extLst>
      <p:ext uri="{BB962C8B-B14F-4D97-AF65-F5344CB8AC3E}">
        <p14:creationId xmlns:p14="http://schemas.microsoft.com/office/powerpoint/2010/main" val="1015413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7</a:t>
            </a:fld>
            <a:endParaRPr lang="zh-CN" altLang="en-US"/>
          </a:p>
        </p:txBody>
      </p:sp>
    </p:spTree>
    <p:extLst>
      <p:ext uri="{BB962C8B-B14F-4D97-AF65-F5344CB8AC3E}">
        <p14:creationId xmlns:p14="http://schemas.microsoft.com/office/powerpoint/2010/main" val="1603282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8</a:t>
            </a:fld>
            <a:endParaRPr lang="zh-CN" altLang="en-US"/>
          </a:p>
        </p:txBody>
      </p:sp>
    </p:spTree>
    <p:extLst>
      <p:ext uri="{BB962C8B-B14F-4D97-AF65-F5344CB8AC3E}">
        <p14:creationId xmlns:p14="http://schemas.microsoft.com/office/powerpoint/2010/main" val="243631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9</a:t>
            </a:fld>
            <a:endParaRPr lang="zh-CN" altLang="en-US"/>
          </a:p>
        </p:txBody>
      </p:sp>
    </p:spTree>
    <p:extLst>
      <p:ext uri="{BB962C8B-B14F-4D97-AF65-F5344CB8AC3E}">
        <p14:creationId xmlns:p14="http://schemas.microsoft.com/office/powerpoint/2010/main" val="1306941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2C3DB7C-2D6B-4C00-98DC-0DA6EC76AE3B}" type="datetimeFigureOut">
              <a:rPr lang="zh-CN" altLang="en-US" smtClean="0"/>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C3DB7C-2D6B-4C00-98DC-0DA6EC76AE3B}" type="datetimeFigureOut">
              <a:rPr lang="zh-CN" altLang="en-US" smtClean="0"/>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C3DB7C-2D6B-4C00-98DC-0DA6EC76AE3B}" type="datetimeFigureOut">
              <a:rPr lang="zh-CN" altLang="en-US" smtClean="0"/>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C3DB7C-2D6B-4C00-98DC-0DA6EC76AE3B}" type="datetimeFigureOut">
              <a:rPr lang="zh-CN" altLang="en-US" smtClean="0"/>
              <a:t>2023/1/27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C3DB7C-2D6B-4C00-98DC-0DA6EC76AE3B}" type="datetimeFigureOut">
              <a:rPr lang="zh-CN" altLang="en-US" smtClean="0"/>
              <a:t>2023/1/27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C3DB7C-2D6B-4C00-98DC-0DA6EC76AE3B}" type="datetimeFigureOut">
              <a:rPr lang="zh-CN" altLang="en-US" smtClean="0"/>
              <a:t>2023/1/27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C3DB7C-2D6B-4C00-98DC-0DA6EC76AE3B}" type="datetimeFigureOut">
              <a:rPr lang="zh-CN" altLang="en-US" smtClean="0"/>
              <a:t>2023/1/27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2C3DB7C-2D6B-4C00-98DC-0DA6EC76AE3B}" type="datetimeFigureOut">
              <a:rPr lang="zh-CN" altLang="en-US" smtClean="0"/>
              <a:t>2023/1/27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2C3DB7C-2D6B-4C00-98DC-0DA6EC76AE3B}" type="datetimeFigureOut">
              <a:rPr lang="zh-CN" altLang="en-US" smtClean="0"/>
              <a:t>2023/1/27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C3DB7C-2D6B-4C00-98DC-0DA6EC76AE3B}" type="datetimeFigureOut">
              <a:rPr lang="zh-CN" altLang="en-US" smtClean="0"/>
              <a:t>2023/1/27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6651A3-21E8-4EF8-877E-30E54495478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830145"/>
            <a:ext cx="12192000" cy="304287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魅族Flyme5官方介绍视频_高清">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5951" y="-2346385"/>
            <a:ext cx="609600" cy="609600"/>
          </a:xfrm>
          <a:prstGeom prst="rect">
            <a:avLst/>
          </a:prstGeom>
        </p:spPr>
      </p:pic>
      <p:sp>
        <p:nvSpPr>
          <p:cNvPr id="45" name="TextBox 44"/>
          <p:cNvSpPr txBox="1"/>
          <p:nvPr/>
        </p:nvSpPr>
        <p:spPr>
          <a:xfrm>
            <a:off x="2231708" y="2671280"/>
            <a:ext cx="7728585" cy="400110"/>
          </a:xfrm>
          <a:prstGeom prst="rect">
            <a:avLst/>
          </a:prstGeom>
          <a:noFill/>
        </p:spPr>
        <p:txBody>
          <a:bodyPr wrap="square" rtlCol="0">
            <a:spAutoFit/>
          </a:bodyPr>
          <a:lstStyle/>
          <a:p>
            <a:pPr algn="ctr"/>
            <a:r>
              <a:rPr lang="en-US" altLang="zh-CN" sz="2000" dirty="0">
                <a:solidFill>
                  <a:srgbClr val="D00000"/>
                </a:solidFill>
                <a:latin typeface="微软雅黑" panose="020B0503020204020204" pitchFamily="34" charset="-122"/>
                <a:ea typeface="微软雅黑" panose="020B0503020204020204" pitchFamily="34" charset="-122"/>
              </a:rPr>
              <a:t>PRODUCT INTRODUCTION / NEW PRODUCT RELEASE</a:t>
            </a:r>
            <a:endParaRPr lang="zh-CN" altLang="en-US" sz="2000" dirty="0">
              <a:solidFill>
                <a:srgbClr val="D00000"/>
              </a:solidFill>
              <a:latin typeface="微软雅黑" panose="020B0503020204020204" pitchFamily="34" charset="-122"/>
              <a:ea typeface="微软雅黑" panose="020B0503020204020204" pitchFamily="34" charset="-122"/>
            </a:endParaRPr>
          </a:p>
        </p:txBody>
      </p:sp>
      <p:sp>
        <p:nvSpPr>
          <p:cNvPr id="47" name="文本框 17"/>
          <p:cNvSpPr txBox="1"/>
          <p:nvPr/>
        </p:nvSpPr>
        <p:spPr>
          <a:xfrm>
            <a:off x="4367809" y="5737162"/>
            <a:ext cx="3456382" cy="414676"/>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0"/>
              </a:spcAft>
            </a:pPr>
            <a:r>
              <a:rPr lang="zh-CN" altLang="en-US" b="1" kern="100" dirty="0">
                <a:solidFill>
                  <a:schemeClr val="tx1">
                    <a:lumMod val="85000"/>
                    <a:lumOff val="15000"/>
                  </a:schemeClr>
                </a:solidFill>
                <a:ea typeface="微软雅黑" panose="020B0503020204020204" pitchFamily="34" charset="-122"/>
                <a:cs typeface="Arial" panose="020B0604020202020204"/>
              </a:rPr>
              <a:t>河南鑫谷科技</a:t>
            </a:r>
            <a:r>
              <a:rPr lang="zh-CN" b="1" kern="100" dirty="0">
                <a:solidFill>
                  <a:schemeClr val="tx1">
                    <a:lumMod val="85000"/>
                    <a:lumOff val="15000"/>
                  </a:schemeClr>
                </a:solidFill>
                <a:ea typeface="微软雅黑" panose="020B0503020204020204" pitchFamily="34" charset="-122"/>
                <a:cs typeface="Arial" panose="020B0604020202020204"/>
              </a:rPr>
              <a:t>有限公司</a:t>
            </a:r>
          </a:p>
        </p:txBody>
      </p:sp>
      <p:sp>
        <p:nvSpPr>
          <p:cNvPr id="13" name="文本框 3"/>
          <p:cNvSpPr txBox="1"/>
          <p:nvPr/>
        </p:nvSpPr>
        <p:spPr>
          <a:xfrm>
            <a:off x="4997111" y="6076878"/>
            <a:ext cx="2197779" cy="530915"/>
          </a:xfrm>
          <a:prstGeom prst="rect">
            <a:avLst/>
          </a:prstGeom>
          <a:noFill/>
          <a:effectLst/>
        </p:spPr>
        <p:txBody>
          <a:bodyPr wrap="square" lIns="68580" tIns="34290" rIns="68580" bIns="34290" rtlCol="0">
            <a:spAutoFit/>
          </a:bodyPr>
          <a:lstStyle/>
          <a:p>
            <a:pPr algn="ctr"/>
            <a:r>
              <a:rPr lang="zh-CN" altLang="en-US" sz="15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演讲人：康良 </a:t>
            </a:r>
            <a:r>
              <a:rPr lang="en-US" altLang="zh-CN" sz="15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18239995730</a:t>
            </a:r>
          </a:p>
        </p:txBody>
      </p:sp>
      <p:grpSp>
        <p:nvGrpSpPr>
          <p:cNvPr id="4" name="组合 3"/>
          <p:cNvGrpSpPr/>
          <p:nvPr/>
        </p:nvGrpSpPr>
        <p:grpSpPr>
          <a:xfrm>
            <a:off x="580651" y="5097661"/>
            <a:ext cx="1017541" cy="99011"/>
            <a:chOff x="4463740" y="4038839"/>
            <a:chExt cx="1017541" cy="99011"/>
          </a:xfrm>
        </p:grpSpPr>
        <p:sp>
          <p:nvSpPr>
            <p:cNvPr id="16" name="椭圆 15"/>
            <p:cNvSpPr/>
            <p:nvPr/>
          </p:nvSpPr>
          <p:spPr>
            <a:xfrm>
              <a:off x="4463740" y="4038839"/>
              <a:ext cx="99011" cy="99011"/>
            </a:xfrm>
            <a:prstGeom prst="ellipse">
              <a:avLst/>
            </a:prstGeom>
            <a:solidFill>
              <a:srgbClr val="D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8" name="椭圆 17"/>
            <p:cNvSpPr/>
            <p:nvPr/>
          </p:nvSpPr>
          <p:spPr>
            <a:xfrm>
              <a:off x="4693372" y="4038839"/>
              <a:ext cx="99011" cy="99011"/>
            </a:xfrm>
            <a:prstGeom prst="ellipse">
              <a:avLst/>
            </a:prstGeom>
            <a:solidFill>
              <a:srgbClr val="D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9" name="椭圆 18"/>
            <p:cNvSpPr/>
            <p:nvPr/>
          </p:nvSpPr>
          <p:spPr>
            <a:xfrm>
              <a:off x="4923005" y="4038839"/>
              <a:ext cx="99011" cy="99011"/>
            </a:xfrm>
            <a:prstGeom prst="ellipse">
              <a:avLst/>
            </a:prstGeom>
            <a:solidFill>
              <a:srgbClr val="D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0" name="椭圆 19"/>
            <p:cNvSpPr/>
            <p:nvPr/>
          </p:nvSpPr>
          <p:spPr>
            <a:xfrm>
              <a:off x="5152638" y="4038839"/>
              <a:ext cx="99011" cy="99011"/>
            </a:xfrm>
            <a:prstGeom prst="ellipse">
              <a:avLst/>
            </a:prstGeom>
            <a:solidFill>
              <a:srgbClr val="D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1" name="椭圆 20"/>
            <p:cNvSpPr/>
            <p:nvPr/>
          </p:nvSpPr>
          <p:spPr>
            <a:xfrm>
              <a:off x="5382270" y="4038839"/>
              <a:ext cx="99011" cy="99011"/>
            </a:xfrm>
            <a:prstGeom prst="ellipse">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5" name="矩形 4"/>
          <p:cNvSpPr/>
          <p:nvPr/>
        </p:nvSpPr>
        <p:spPr>
          <a:xfrm>
            <a:off x="0" y="1830145"/>
            <a:ext cx="12192000" cy="294132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1830145"/>
            <a:ext cx="4983480" cy="3042879"/>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17"/>
          <p:cNvSpPr txBox="1"/>
          <p:nvPr/>
        </p:nvSpPr>
        <p:spPr>
          <a:xfrm>
            <a:off x="7824191" y="1285231"/>
            <a:ext cx="3456382" cy="414676"/>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342900" algn="r">
              <a:spcAft>
                <a:spcPts val="0"/>
              </a:spcAft>
            </a:pPr>
            <a:r>
              <a:rPr lang="zh-CN" altLang="en-US" sz="2400" kern="100" dirty="0">
                <a:solidFill>
                  <a:srgbClr val="D00000"/>
                </a:solidFill>
                <a:effectLst/>
                <a:latin typeface="微软雅黑" panose="020B0503020204020204" pitchFamily="34" charset="-122"/>
                <a:ea typeface="微软雅黑" panose="020B0503020204020204" pitchFamily="34" charset="-122"/>
                <a:cs typeface="Times New Roman" panose="02020603050405020304"/>
              </a:rPr>
              <a:t>科技创新</a:t>
            </a:r>
            <a:r>
              <a:rPr lang="en-US" altLang="zh-CN" sz="2400" kern="100" dirty="0">
                <a:solidFill>
                  <a:srgbClr val="D00000"/>
                </a:solidFill>
                <a:effectLst/>
                <a:latin typeface="微软雅黑" panose="020B0503020204020204" pitchFamily="34" charset="-122"/>
                <a:ea typeface="微软雅黑" panose="020B0503020204020204" pitchFamily="34" charset="-122"/>
                <a:cs typeface="Times New Roman" panose="02020603050405020304"/>
              </a:rPr>
              <a:t>/</a:t>
            </a:r>
            <a:r>
              <a:rPr lang="zh-CN" altLang="en-US" sz="2400" kern="100" dirty="0">
                <a:solidFill>
                  <a:srgbClr val="D00000"/>
                </a:solidFill>
                <a:latin typeface="微软雅黑" panose="020B0503020204020204" pitchFamily="34" charset="-122"/>
                <a:ea typeface="微软雅黑" panose="020B0503020204020204" pitchFamily="34" charset="-122"/>
                <a:cs typeface="Times New Roman" panose="02020603050405020304"/>
              </a:rPr>
              <a:t>合作共赢</a:t>
            </a:r>
            <a:r>
              <a:rPr lang="en-US" sz="2400" kern="100" dirty="0">
                <a:solidFill>
                  <a:srgbClr val="D00000"/>
                </a:solidFill>
                <a:effectLst/>
                <a:latin typeface="微软雅黑" panose="020B0503020204020204" pitchFamily="34" charset="-122"/>
                <a:ea typeface="微软雅黑" panose="020B0503020204020204" pitchFamily="34" charset="-122"/>
                <a:cs typeface="Times New Roman" panose="02020603050405020304"/>
              </a:rPr>
              <a:t> </a:t>
            </a:r>
            <a:endParaRPr lang="zh-CN" sz="1200" kern="100" dirty="0">
              <a:solidFill>
                <a:srgbClr val="D00000"/>
              </a:solidFill>
              <a:effectLst/>
              <a:latin typeface="微软雅黑" panose="020B0503020204020204" pitchFamily="34" charset="-122"/>
              <a:ea typeface="微软雅黑" panose="020B0503020204020204" pitchFamily="34" charset="-122"/>
              <a:cs typeface="Times New Roman" panose="02020603050405020304"/>
            </a:endParaRPr>
          </a:p>
        </p:txBody>
      </p:sp>
      <p:sp>
        <p:nvSpPr>
          <p:cNvPr id="11" name="文本框 3"/>
          <p:cNvSpPr txBox="1"/>
          <p:nvPr/>
        </p:nvSpPr>
        <p:spPr>
          <a:xfrm>
            <a:off x="5514634" y="2488868"/>
            <a:ext cx="5860257" cy="838691"/>
          </a:xfrm>
          <a:prstGeom prst="rect">
            <a:avLst/>
          </a:prstGeom>
          <a:noFill/>
          <a:effectLst/>
        </p:spPr>
        <p:txBody>
          <a:bodyPr wrap="square" lIns="68580" tIns="34290" rIns="68580" bIns="34290" rtlCol="0">
            <a:spAutoFit/>
          </a:bodyPr>
          <a:lstStyle/>
          <a:p>
            <a:r>
              <a:rPr lang="zh-CN" altLang="en-US" sz="5000" b="1"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中草药供求信息平台</a:t>
            </a:r>
          </a:p>
        </p:txBody>
      </p:sp>
      <p:sp>
        <p:nvSpPr>
          <p:cNvPr id="27" name="文本框 3"/>
          <p:cNvSpPr txBox="1"/>
          <p:nvPr/>
        </p:nvSpPr>
        <p:spPr>
          <a:xfrm>
            <a:off x="5514634" y="3637775"/>
            <a:ext cx="5531614" cy="500137"/>
          </a:xfrm>
          <a:prstGeom prst="rect">
            <a:avLst/>
          </a:prstGeom>
          <a:noFill/>
          <a:effectLst/>
        </p:spPr>
        <p:txBody>
          <a:bodyPr wrap="square" lIns="68580" tIns="34290" rIns="68580" bIns="34290"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系统建设方案</a:t>
            </a:r>
          </a:p>
        </p:txBody>
      </p:sp>
    </p:spTree>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23" presetClass="entr" presetSubtype="16" fill="hold" grpId="0" nodeType="afterEffect">
                                  <p:stCondLst>
                                    <p:cond delay="0"/>
                                  </p:stCondLst>
                                  <p:iterate type="lt">
                                    <p:tmPct val="10000"/>
                                  </p:iterate>
                                  <p:childTnLst>
                                    <p:set>
                                      <p:cBhvr>
                                        <p:cTn id="9" dur="1" fill="hold">
                                          <p:stCondLst>
                                            <p:cond delay="0"/>
                                          </p:stCondLst>
                                        </p:cTn>
                                        <p:tgtEl>
                                          <p:spTgt spid="11"/>
                                        </p:tgtEl>
                                        <p:attrNameLst>
                                          <p:attrName>style.visibility</p:attrName>
                                        </p:attrNameLst>
                                      </p:cBhvr>
                                      <p:to>
                                        <p:strVal val="visible"/>
                                      </p:to>
                                    </p:set>
                                    <p:anim calcmode="lin" valueType="num">
                                      <p:cBhvr>
                                        <p:cTn id="10" dur="750" fill="hold"/>
                                        <p:tgtEl>
                                          <p:spTgt spid="11"/>
                                        </p:tgtEl>
                                        <p:attrNameLst>
                                          <p:attrName>ppt_w</p:attrName>
                                        </p:attrNameLst>
                                      </p:cBhvr>
                                      <p:tavLst>
                                        <p:tav tm="0">
                                          <p:val>
                                            <p:fltVal val="0"/>
                                          </p:val>
                                        </p:tav>
                                        <p:tav tm="100000">
                                          <p:val>
                                            <p:strVal val="#ppt_w"/>
                                          </p:val>
                                        </p:tav>
                                      </p:tavLst>
                                    </p:anim>
                                    <p:anim calcmode="lin" valueType="num">
                                      <p:cBhvr>
                                        <p:cTn id="11" dur="750" fill="hold"/>
                                        <p:tgtEl>
                                          <p:spTgt spid="11"/>
                                        </p:tgtEl>
                                        <p:attrNameLst>
                                          <p:attrName>ppt_h</p:attrName>
                                        </p:attrNameLst>
                                      </p:cBhvr>
                                      <p:tavLst>
                                        <p:tav tm="0">
                                          <p:val>
                                            <p:fltVal val="0"/>
                                          </p:val>
                                        </p:tav>
                                        <p:tav tm="100000">
                                          <p:val>
                                            <p:strVal val="#ppt_h"/>
                                          </p:val>
                                        </p:tav>
                                      </p:tavLst>
                                    </p:anim>
                                  </p:childTnLst>
                                </p:cTn>
                              </p:par>
                            </p:childTnLst>
                          </p:cTn>
                        </p:par>
                        <p:par>
                          <p:cTn id="12" fill="hold">
                            <p:stCondLst>
                              <p:cond delay="1350"/>
                            </p:stCondLst>
                            <p:childTnLst>
                              <p:par>
                                <p:cTn id="13" presetID="49" presetClass="entr" presetSubtype="0" decel="100000" fill="hold" grpId="0" nodeType="afterEffect">
                                  <p:stCondLst>
                                    <p:cond delay="0"/>
                                  </p:stCondLst>
                                  <p:iterate type="lt">
                                    <p:tmPct val="10000"/>
                                  </p:iterate>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 calcmode="lin" valueType="num">
                                      <p:cBhvr>
                                        <p:cTn id="17" dur="500" fill="hold"/>
                                        <p:tgtEl>
                                          <p:spTgt spid="13"/>
                                        </p:tgtEl>
                                        <p:attrNameLst>
                                          <p:attrName>style.rotation</p:attrName>
                                        </p:attrNameLst>
                                      </p:cBhvr>
                                      <p:tavLst>
                                        <p:tav tm="0">
                                          <p:val>
                                            <p:fltVal val="360"/>
                                          </p:val>
                                        </p:tav>
                                        <p:tav tm="100000">
                                          <p:val>
                                            <p:fltVal val="0"/>
                                          </p:val>
                                        </p:tav>
                                      </p:tavLst>
                                    </p:anim>
                                    <p:animEffect transition="in" filter="fade">
                                      <p:cBhvr>
                                        <p:cTn id="18" dur="500"/>
                                        <p:tgtEl>
                                          <p:spTgt spid="13"/>
                                        </p:tgtEl>
                                      </p:cBhvr>
                                    </p:animEffect>
                                  </p:childTnLst>
                                </p:cTn>
                              </p:par>
                            </p:childTnLst>
                          </p:cTn>
                        </p:par>
                        <p:par>
                          <p:cTn id="19" fill="hold">
                            <p:stCondLst>
                              <p:cond delay="2650"/>
                            </p:stCondLst>
                            <p:childTnLst>
                              <p:par>
                                <p:cTn id="20" presetID="23" presetClass="entr" presetSubtype="16" fill="hold" grpId="0" nodeType="afterEffect">
                                  <p:stCondLst>
                                    <p:cond delay="0"/>
                                  </p:stCondLst>
                                  <p:iterate type="lt">
                                    <p:tmPct val="10000"/>
                                  </p:iterate>
                                  <p:childTnLst>
                                    <p:set>
                                      <p:cBhvr>
                                        <p:cTn id="21" dur="1" fill="hold">
                                          <p:stCondLst>
                                            <p:cond delay="0"/>
                                          </p:stCondLst>
                                        </p:cTn>
                                        <p:tgtEl>
                                          <p:spTgt spid="27"/>
                                        </p:tgtEl>
                                        <p:attrNameLst>
                                          <p:attrName>style.visibility</p:attrName>
                                        </p:attrNameLst>
                                      </p:cBhvr>
                                      <p:to>
                                        <p:strVal val="visible"/>
                                      </p:to>
                                    </p:set>
                                    <p:anim calcmode="lin" valueType="num">
                                      <p:cBhvr>
                                        <p:cTn id="22" dur="750" fill="hold"/>
                                        <p:tgtEl>
                                          <p:spTgt spid="27"/>
                                        </p:tgtEl>
                                        <p:attrNameLst>
                                          <p:attrName>ppt_w</p:attrName>
                                        </p:attrNameLst>
                                      </p:cBhvr>
                                      <p:tavLst>
                                        <p:tav tm="0">
                                          <p:val>
                                            <p:fltVal val="0"/>
                                          </p:val>
                                        </p:tav>
                                        <p:tav tm="100000">
                                          <p:val>
                                            <p:strVal val="#ppt_w"/>
                                          </p:val>
                                        </p:tav>
                                      </p:tavLst>
                                    </p:anim>
                                    <p:anim calcmode="lin" valueType="num">
                                      <p:cBhvr>
                                        <p:cTn id="23" dur="750" fill="hold"/>
                                        <p:tgtEl>
                                          <p:spTgt spid="2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23">
                <p:cTn id="24" fill="hold" display="0">
                  <p:stCondLst>
                    <p:cond delay="indefinite"/>
                  </p:stCondLst>
                  <p:endCondLst>
                    <p:cond evt="onStopAudio" delay="0">
                      <p:tgtEl>
                        <p:sldTgt/>
                      </p:tgtEl>
                    </p:cond>
                  </p:endCondLst>
                </p:cTn>
                <p:tgtEl>
                  <p:spTgt spid="14"/>
                </p:tgtEl>
              </p:cMediaNode>
            </p:audio>
          </p:childTnLst>
        </p:cTn>
      </p:par>
    </p:tnLst>
    <p:bldLst>
      <p:bldP spid="13" grpId="0" bldLvl="0" animBg="1"/>
      <p:bldP spid="11" grpId="0"/>
      <p:bldP spid="2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采购大厅</a:t>
            </a:r>
            <a:r>
              <a:rPr lang="en-US" altLang="zh-CN" sz="1800" b="0" dirty="0">
                <a:solidFill>
                  <a:srgbClr val="0070C0"/>
                </a:solidFill>
                <a:cs typeface="+mn-cs"/>
              </a:rPr>
              <a:t>-</a:t>
            </a:r>
            <a:r>
              <a:rPr lang="zh-CN" altLang="en-US" sz="1800" b="0" dirty="0">
                <a:solidFill>
                  <a:srgbClr val="0070C0"/>
                </a:solidFill>
                <a:cs typeface="+mn-cs"/>
              </a:rPr>
              <a:t>采购详情</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2464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：查看该采购信息的详情，该详情中有采购企业的详细要求。同时还可以查看该企业的所有采购信息。</a:t>
            </a:r>
            <a:endParaRPr lang="en-US" altLang="zh-CN" sz="1500" dirty="0">
              <a:solidFill>
                <a:srgbClr val="003366"/>
              </a:solidFill>
              <a:latin typeface="+mj-lt"/>
              <a:ea typeface="+mj-ea"/>
              <a:cs typeface="+mj-cs"/>
              <a:sym typeface="Arial Narrow" panose="020B0606020202030204"/>
            </a:endParaRPr>
          </a:p>
        </p:txBody>
      </p:sp>
      <p:pic>
        <p:nvPicPr>
          <p:cNvPr id="8" name="图片 7">
            <a:extLst>
              <a:ext uri="{FF2B5EF4-FFF2-40B4-BE49-F238E27FC236}">
                <a16:creationId xmlns:a16="http://schemas.microsoft.com/office/drawing/2014/main" id="{FF608AF3-7A47-206A-2BE1-E9C10C13B9C3}"/>
              </a:ext>
            </a:extLst>
          </p:cNvPr>
          <p:cNvPicPr>
            <a:picLocks noChangeAspect="1"/>
          </p:cNvPicPr>
          <p:nvPr/>
        </p:nvPicPr>
        <p:blipFill>
          <a:blip r:embed="rId3"/>
          <a:stretch>
            <a:fillRect/>
          </a:stretch>
        </p:blipFill>
        <p:spPr>
          <a:xfrm>
            <a:off x="246058" y="1168910"/>
            <a:ext cx="2299660" cy="5155689"/>
          </a:xfrm>
          <a:prstGeom prst="rect">
            <a:avLst/>
          </a:prstGeom>
        </p:spPr>
      </p:pic>
      <p:pic>
        <p:nvPicPr>
          <p:cNvPr id="17" name="图片 16">
            <a:extLst>
              <a:ext uri="{FF2B5EF4-FFF2-40B4-BE49-F238E27FC236}">
                <a16:creationId xmlns:a16="http://schemas.microsoft.com/office/drawing/2014/main" id="{D2824A67-A806-9D47-3D16-AC38CC57FE92}"/>
              </a:ext>
            </a:extLst>
          </p:cNvPr>
          <p:cNvPicPr>
            <a:picLocks noChangeAspect="1"/>
          </p:cNvPicPr>
          <p:nvPr/>
        </p:nvPicPr>
        <p:blipFill>
          <a:blip r:embed="rId4"/>
          <a:stretch>
            <a:fillRect/>
          </a:stretch>
        </p:blipFill>
        <p:spPr>
          <a:xfrm>
            <a:off x="6197190" y="1168910"/>
            <a:ext cx="3186893" cy="5257799"/>
          </a:xfrm>
          <a:prstGeom prst="rect">
            <a:avLst/>
          </a:prstGeom>
        </p:spPr>
      </p:pic>
      <p:pic>
        <p:nvPicPr>
          <p:cNvPr id="19" name="图片 18">
            <a:extLst>
              <a:ext uri="{FF2B5EF4-FFF2-40B4-BE49-F238E27FC236}">
                <a16:creationId xmlns:a16="http://schemas.microsoft.com/office/drawing/2014/main" id="{96132F78-A64A-5CEB-FDFA-404506DF3359}"/>
              </a:ext>
            </a:extLst>
          </p:cNvPr>
          <p:cNvPicPr>
            <a:picLocks noChangeAspect="1"/>
          </p:cNvPicPr>
          <p:nvPr/>
        </p:nvPicPr>
        <p:blipFill>
          <a:blip r:embed="rId5"/>
          <a:stretch>
            <a:fillRect/>
          </a:stretch>
        </p:blipFill>
        <p:spPr>
          <a:xfrm>
            <a:off x="2728723" y="1168919"/>
            <a:ext cx="3313200" cy="5257790"/>
          </a:xfrm>
          <a:prstGeom prst="rect">
            <a:avLst/>
          </a:prstGeom>
        </p:spPr>
      </p:pic>
    </p:spTree>
    <p:extLst>
      <p:ext uri="{BB962C8B-B14F-4D97-AF65-F5344CB8AC3E}">
        <p14:creationId xmlns:p14="http://schemas.microsoft.com/office/powerpoint/2010/main" val="4229307992"/>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商品大厅</a:t>
            </a:r>
            <a:r>
              <a:rPr lang="en-US" altLang="zh-CN" sz="1800" b="0" dirty="0">
                <a:solidFill>
                  <a:srgbClr val="0070C0"/>
                </a:solidFill>
                <a:cs typeface="+mn-cs"/>
              </a:rPr>
              <a:t>-</a:t>
            </a:r>
            <a:r>
              <a:rPr lang="zh-CN" altLang="en-US" sz="1800" b="0" dirty="0">
                <a:solidFill>
                  <a:srgbClr val="0070C0"/>
                </a:solidFill>
                <a:cs typeface="+mn-cs"/>
              </a:rPr>
              <a:t>商品现货</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：商品供应现货栏目，可按品类、发布日期、单价范围、产地等进行筛选。</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p:txBody>
      </p:sp>
      <p:pic>
        <p:nvPicPr>
          <p:cNvPr id="5" name="图片 4">
            <a:extLst>
              <a:ext uri="{FF2B5EF4-FFF2-40B4-BE49-F238E27FC236}">
                <a16:creationId xmlns:a16="http://schemas.microsoft.com/office/drawing/2014/main" id="{72BB3484-5B63-6E18-9F50-CD756066242B}"/>
              </a:ext>
            </a:extLst>
          </p:cNvPr>
          <p:cNvPicPr>
            <a:picLocks noChangeAspect="1"/>
          </p:cNvPicPr>
          <p:nvPr/>
        </p:nvPicPr>
        <p:blipFill>
          <a:blip r:embed="rId3"/>
          <a:stretch>
            <a:fillRect/>
          </a:stretch>
        </p:blipFill>
        <p:spPr>
          <a:xfrm>
            <a:off x="142876" y="1107786"/>
            <a:ext cx="6827832" cy="4807238"/>
          </a:xfrm>
          <a:prstGeom prst="rect">
            <a:avLst/>
          </a:prstGeom>
        </p:spPr>
      </p:pic>
      <p:pic>
        <p:nvPicPr>
          <p:cNvPr id="7" name="图片 6">
            <a:extLst>
              <a:ext uri="{FF2B5EF4-FFF2-40B4-BE49-F238E27FC236}">
                <a16:creationId xmlns:a16="http://schemas.microsoft.com/office/drawing/2014/main" id="{3767BDDA-2DCF-F2DB-9E00-77E52E079C9A}"/>
              </a:ext>
            </a:extLst>
          </p:cNvPr>
          <p:cNvPicPr>
            <a:picLocks noChangeAspect="1"/>
          </p:cNvPicPr>
          <p:nvPr/>
        </p:nvPicPr>
        <p:blipFill>
          <a:blip r:embed="rId4"/>
          <a:stretch>
            <a:fillRect/>
          </a:stretch>
        </p:blipFill>
        <p:spPr>
          <a:xfrm>
            <a:off x="7105584" y="1107786"/>
            <a:ext cx="2414683" cy="4533899"/>
          </a:xfrm>
          <a:prstGeom prst="rect">
            <a:avLst/>
          </a:prstGeom>
        </p:spPr>
      </p:pic>
    </p:spTree>
    <p:extLst>
      <p:ext uri="{BB962C8B-B14F-4D97-AF65-F5344CB8AC3E}">
        <p14:creationId xmlns:p14="http://schemas.microsoft.com/office/powerpoint/2010/main" val="83941903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商品大厅</a:t>
            </a:r>
            <a:r>
              <a:rPr lang="en-US" altLang="zh-CN" sz="1800" b="0" dirty="0">
                <a:solidFill>
                  <a:srgbClr val="0070C0"/>
                </a:solidFill>
                <a:cs typeface="+mn-cs"/>
              </a:rPr>
              <a:t>-</a:t>
            </a:r>
            <a:r>
              <a:rPr lang="zh-CN" altLang="en-US" sz="1800" b="0" dirty="0">
                <a:solidFill>
                  <a:srgbClr val="0070C0"/>
                </a:solidFill>
                <a:cs typeface="+mn-cs"/>
              </a:rPr>
              <a:t>商品现货</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：商品供应现货栏目，可按品类、发布日期、单价范围、产地等进行筛选。</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p:txBody>
      </p:sp>
      <p:pic>
        <p:nvPicPr>
          <p:cNvPr id="6" name="图片 5">
            <a:extLst>
              <a:ext uri="{FF2B5EF4-FFF2-40B4-BE49-F238E27FC236}">
                <a16:creationId xmlns:a16="http://schemas.microsoft.com/office/drawing/2014/main" id="{61E5CAB4-F993-3956-3BA8-A46192F21BCA}"/>
              </a:ext>
            </a:extLst>
          </p:cNvPr>
          <p:cNvPicPr>
            <a:picLocks noChangeAspect="1"/>
          </p:cNvPicPr>
          <p:nvPr/>
        </p:nvPicPr>
        <p:blipFill>
          <a:blip r:embed="rId3"/>
          <a:stretch>
            <a:fillRect/>
          </a:stretch>
        </p:blipFill>
        <p:spPr>
          <a:xfrm>
            <a:off x="246058" y="1168911"/>
            <a:ext cx="1954217" cy="5404460"/>
          </a:xfrm>
          <a:prstGeom prst="rect">
            <a:avLst/>
          </a:prstGeom>
        </p:spPr>
      </p:pic>
      <p:pic>
        <p:nvPicPr>
          <p:cNvPr id="14" name="图片 13">
            <a:extLst>
              <a:ext uri="{FF2B5EF4-FFF2-40B4-BE49-F238E27FC236}">
                <a16:creationId xmlns:a16="http://schemas.microsoft.com/office/drawing/2014/main" id="{F27DCA22-B13D-C36C-4365-6CB09B4D6C78}"/>
              </a:ext>
            </a:extLst>
          </p:cNvPr>
          <p:cNvPicPr>
            <a:picLocks noChangeAspect="1"/>
          </p:cNvPicPr>
          <p:nvPr/>
        </p:nvPicPr>
        <p:blipFill>
          <a:blip r:embed="rId4"/>
          <a:stretch>
            <a:fillRect/>
          </a:stretch>
        </p:blipFill>
        <p:spPr>
          <a:xfrm>
            <a:off x="5681543" y="1174652"/>
            <a:ext cx="1971818" cy="5414236"/>
          </a:xfrm>
          <a:prstGeom prst="rect">
            <a:avLst/>
          </a:prstGeom>
        </p:spPr>
      </p:pic>
      <p:pic>
        <p:nvPicPr>
          <p:cNvPr id="16" name="图片 15">
            <a:extLst>
              <a:ext uri="{FF2B5EF4-FFF2-40B4-BE49-F238E27FC236}">
                <a16:creationId xmlns:a16="http://schemas.microsoft.com/office/drawing/2014/main" id="{5E51532B-D562-28A8-B1BA-56F0266E770E}"/>
              </a:ext>
            </a:extLst>
          </p:cNvPr>
          <p:cNvPicPr>
            <a:picLocks noChangeAspect="1"/>
          </p:cNvPicPr>
          <p:nvPr/>
        </p:nvPicPr>
        <p:blipFill>
          <a:blip r:embed="rId5"/>
          <a:stretch>
            <a:fillRect/>
          </a:stretch>
        </p:blipFill>
        <p:spPr>
          <a:xfrm>
            <a:off x="2500286" y="1168911"/>
            <a:ext cx="2776564" cy="5407314"/>
          </a:xfrm>
          <a:prstGeom prst="rect">
            <a:avLst/>
          </a:prstGeom>
        </p:spPr>
      </p:pic>
    </p:spTree>
    <p:extLst>
      <p:ext uri="{BB962C8B-B14F-4D97-AF65-F5344CB8AC3E}">
        <p14:creationId xmlns:p14="http://schemas.microsoft.com/office/powerpoint/2010/main" val="6972530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注册登录</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：用户注册可通过微信注册（注册后续绑定手机），手机短信验证码注册等</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p:txBody>
      </p:sp>
      <p:pic>
        <p:nvPicPr>
          <p:cNvPr id="5" name="图片 4">
            <a:extLst>
              <a:ext uri="{FF2B5EF4-FFF2-40B4-BE49-F238E27FC236}">
                <a16:creationId xmlns:a16="http://schemas.microsoft.com/office/drawing/2014/main" id="{63FC6C51-3356-C35D-137C-763867952E00}"/>
              </a:ext>
            </a:extLst>
          </p:cNvPr>
          <p:cNvPicPr>
            <a:picLocks noChangeAspect="1"/>
          </p:cNvPicPr>
          <p:nvPr/>
        </p:nvPicPr>
        <p:blipFill>
          <a:blip r:embed="rId3"/>
          <a:stretch>
            <a:fillRect/>
          </a:stretch>
        </p:blipFill>
        <p:spPr>
          <a:xfrm>
            <a:off x="4493575" y="1134392"/>
            <a:ext cx="2401561" cy="4838700"/>
          </a:xfrm>
          <a:prstGeom prst="rect">
            <a:avLst/>
          </a:prstGeom>
        </p:spPr>
      </p:pic>
    </p:spTree>
    <p:extLst>
      <p:ext uri="{BB962C8B-B14F-4D97-AF65-F5344CB8AC3E}">
        <p14:creationId xmlns:p14="http://schemas.microsoft.com/office/powerpoint/2010/main" val="376885900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851950" y="1678332"/>
            <a:ext cx="9317620" cy="4627215"/>
          </a:xfrm>
          <a:prstGeom prst="rect">
            <a:avLst/>
          </a:prstGeom>
          <a:noFill/>
          <a:ln w="12700">
            <a:solidFill>
              <a:srgbClr val="D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60012" y="2627452"/>
            <a:ext cx="4178533" cy="3266361"/>
          </a:xfrm>
          <a:prstGeom prst="rect">
            <a:avLst/>
          </a:pr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21549" y="1804034"/>
            <a:ext cx="2536776" cy="706755"/>
          </a:xfrm>
          <a:prstGeom prst="rect">
            <a:avLst/>
          </a:prstGeom>
        </p:spPr>
        <p:txBody>
          <a:bodyPr wrap="square">
            <a:spAutoFit/>
          </a:bodyPr>
          <a:lstStyle/>
          <a:p>
            <a:r>
              <a:rPr lang="zh-CN" altLang="en-US" sz="4000" b="1" dirty="0">
                <a:solidFill>
                  <a:srgbClr val="D00000"/>
                </a:solidFill>
                <a:latin typeface="微软雅黑" panose="020B0503020204020204" pitchFamily="34" charset="-122"/>
                <a:ea typeface="微软雅黑" panose="020B0503020204020204" pitchFamily="34" charset="-122"/>
              </a:rPr>
              <a:t>目录</a:t>
            </a:r>
          </a:p>
        </p:txBody>
      </p:sp>
      <p:cxnSp>
        <p:nvCxnSpPr>
          <p:cNvPr id="13" name="直接连接符 12"/>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57">
            <a:extLst>
              <a:ext uri="{FF2B5EF4-FFF2-40B4-BE49-F238E27FC236}">
                <a16:creationId xmlns:a16="http://schemas.microsoft.com/office/drawing/2014/main" id="{354BB19B-7E16-F97B-432D-2DB46EA6FEB9}"/>
              </a:ext>
            </a:extLst>
          </p:cNvPr>
          <p:cNvSpPr txBox="1"/>
          <p:nvPr/>
        </p:nvSpPr>
        <p:spPr>
          <a:xfrm>
            <a:off x="5017271" y="2510789"/>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一、建设目标</a:t>
            </a:r>
          </a:p>
        </p:txBody>
      </p:sp>
      <p:sp>
        <p:nvSpPr>
          <p:cNvPr id="3" name="TextBox 57">
            <a:extLst>
              <a:ext uri="{FF2B5EF4-FFF2-40B4-BE49-F238E27FC236}">
                <a16:creationId xmlns:a16="http://schemas.microsoft.com/office/drawing/2014/main" id="{671E2738-0477-9F95-E720-1950DBAEBF54}"/>
              </a:ext>
            </a:extLst>
          </p:cNvPr>
          <p:cNvSpPr txBox="1"/>
          <p:nvPr/>
        </p:nvSpPr>
        <p:spPr>
          <a:xfrm>
            <a:off x="5017271" y="3051255"/>
            <a:ext cx="6099665" cy="461665"/>
          </a:xfrm>
          <a:prstGeom prst="rect">
            <a:avLst/>
          </a:prstGeom>
          <a:noFill/>
        </p:spPr>
        <p:txBody>
          <a:bodyPr wrap="square" rtlCol="0">
            <a:spAutoFit/>
          </a:bodyPr>
          <a:lstStyle/>
          <a:p>
            <a:r>
              <a:rPr lang="zh-CN" altLang="en-US" sz="2400" b="1" dirty="0">
                <a:solidFill>
                  <a:srgbClr val="C00000"/>
                </a:solidFill>
                <a:latin typeface="微软雅黑" panose="020B0503020204020204" charset="-122"/>
                <a:ea typeface="微软雅黑" panose="020B0503020204020204" charset="-122"/>
              </a:rPr>
              <a:t>二、建设内容</a:t>
            </a:r>
          </a:p>
        </p:txBody>
      </p:sp>
      <p:cxnSp>
        <p:nvCxnSpPr>
          <p:cNvPr id="4" name="直接连接符 3">
            <a:extLst>
              <a:ext uri="{FF2B5EF4-FFF2-40B4-BE49-F238E27FC236}">
                <a16:creationId xmlns:a16="http://schemas.microsoft.com/office/drawing/2014/main" id="{7D956FD6-81DA-1D4D-2F0B-C8D8A7136457}"/>
              </a:ext>
            </a:extLst>
          </p:cNvPr>
          <p:cNvCxnSpPr>
            <a:cxnSpLocks/>
          </p:cNvCxnSpPr>
          <p:nvPr/>
        </p:nvCxnSpPr>
        <p:spPr>
          <a:xfrm>
            <a:off x="4838545" y="305125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F90352E-26B3-DBB2-5FE9-1F977016215E}"/>
              </a:ext>
            </a:extLst>
          </p:cNvPr>
          <p:cNvCxnSpPr>
            <a:cxnSpLocks/>
          </p:cNvCxnSpPr>
          <p:nvPr/>
        </p:nvCxnSpPr>
        <p:spPr>
          <a:xfrm>
            <a:off x="4838544" y="354475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57">
            <a:extLst>
              <a:ext uri="{FF2B5EF4-FFF2-40B4-BE49-F238E27FC236}">
                <a16:creationId xmlns:a16="http://schemas.microsoft.com/office/drawing/2014/main" id="{A05007AE-67BA-424C-A885-DD1967DD0888}"/>
              </a:ext>
            </a:extLst>
          </p:cNvPr>
          <p:cNvSpPr txBox="1"/>
          <p:nvPr/>
        </p:nvSpPr>
        <p:spPr>
          <a:xfrm>
            <a:off x="5017271" y="4896105"/>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三、标准及技术方案</a:t>
            </a:r>
          </a:p>
        </p:txBody>
      </p:sp>
      <p:cxnSp>
        <p:nvCxnSpPr>
          <p:cNvPr id="12" name="直接连接符 11">
            <a:extLst>
              <a:ext uri="{FF2B5EF4-FFF2-40B4-BE49-F238E27FC236}">
                <a16:creationId xmlns:a16="http://schemas.microsoft.com/office/drawing/2014/main" id="{BC150B7C-024A-BEA1-E9DA-D1FE143C122D}"/>
              </a:ext>
            </a:extLst>
          </p:cNvPr>
          <p:cNvCxnSpPr>
            <a:cxnSpLocks/>
          </p:cNvCxnSpPr>
          <p:nvPr/>
        </p:nvCxnSpPr>
        <p:spPr>
          <a:xfrm>
            <a:off x="4838544" y="538960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57">
            <a:extLst>
              <a:ext uri="{FF2B5EF4-FFF2-40B4-BE49-F238E27FC236}">
                <a16:creationId xmlns:a16="http://schemas.microsoft.com/office/drawing/2014/main" id="{366CBAD7-A2DA-A7F3-689A-FF408520A236}"/>
              </a:ext>
            </a:extLst>
          </p:cNvPr>
          <p:cNvSpPr txBox="1"/>
          <p:nvPr/>
        </p:nvSpPr>
        <p:spPr>
          <a:xfrm>
            <a:off x="5017271" y="5400320"/>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四、实施方案</a:t>
            </a:r>
          </a:p>
        </p:txBody>
      </p:sp>
      <p:cxnSp>
        <p:nvCxnSpPr>
          <p:cNvPr id="15" name="直接连接符 14">
            <a:extLst>
              <a:ext uri="{FF2B5EF4-FFF2-40B4-BE49-F238E27FC236}">
                <a16:creationId xmlns:a16="http://schemas.microsoft.com/office/drawing/2014/main" id="{BBBB13D2-1DAD-007F-AFFA-075731ADE6DF}"/>
              </a:ext>
            </a:extLst>
          </p:cNvPr>
          <p:cNvCxnSpPr>
            <a:cxnSpLocks/>
          </p:cNvCxnSpPr>
          <p:nvPr/>
        </p:nvCxnSpPr>
        <p:spPr>
          <a:xfrm>
            <a:off x="4838544" y="589381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4BAD9BF-0537-AD54-25B5-310C1309D09F}"/>
              </a:ext>
            </a:extLst>
          </p:cNvPr>
          <p:cNvCxnSpPr>
            <a:cxnSpLocks/>
          </p:cNvCxnSpPr>
          <p:nvPr/>
        </p:nvCxnSpPr>
        <p:spPr>
          <a:xfrm>
            <a:off x="4838544" y="395432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57">
            <a:extLst>
              <a:ext uri="{FF2B5EF4-FFF2-40B4-BE49-F238E27FC236}">
                <a16:creationId xmlns:a16="http://schemas.microsoft.com/office/drawing/2014/main" id="{B7173801-87A3-771E-B7DA-FD2FB414B355}"/>
              </a:ext>
            </a:extLst>
          </p:cNvPr>
          <p:cNvSpPr txBox="1"/>
          <p:nvPr/>
        </p:nvSpPr>
        <p:spPr>
          <a:xfrm>
            <a:off x="5337723" y="3614278"/>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展示系统</a:t>
            </a:r>
          </a:p>
        </p:txBody>
      </p:sp>
      <p:cxnSp>
        <p:nvCxnSpPr>
          <p:cNvPr id="18" name="直接连接符 17">
            <a:extLst>
              <a:ext uri="{FF2B5EF4-FFF2-40B4-BE49-F238E27FC236}">
                <a16:creationId xmlns:a16="http://schemas.microsoft.com/office/drawing/2014/main" id="{FE24C0C7-1598-3F53-0DA0-DADF1DFC74F0}"/>
              </a:ext>
            </a:extLst>
          </p:cNvPr>
          <p:cNvCxnSpPr>
            <a:cxnSpLocks/>
          </p:cNvCxnSpPr>
          <p:nvPr/>
        </p:nvCxnSpPr>
        <p:spPr>
          <a:xfrm>
            <a:off x="4838544" y="4406543"/>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TextBox 57">
            <a:extLst>
              <a:ext uri="{FF2B5EF4-FFF2-40B4-BE49-F238E27FC236}">
                <a16:creationId xmlns:a16="http://schemas.microsoft.com/office/drawing/2014/main" id="{66C35C47-D629-51E4-3878-D85688C79997}"/>
              </a:ext>
            </a:extLst>
          </p:cNvPr>
          <p:cNvSpPr txBox="1"/>
          <p:nvPr/>
        </p:nvSpPr>
        <p:spPr>
          <a:xfrm>
            <a:off x="5337723" y="4066496"/>
            <a:ext cx="5779213" cy="369332"/>
          </a:xfrm>
          <a:prstGeom prst="rect">
            <a:avLst/>
          </a:prstGeom>
          <a:noFill/>
        </p:spPr>
        <p:txBody>
          <a:bodyPr wrap="square" rtlCol="0">
            <a:spAutoFit/>
          </a:bodyPr>
          <a:lstStyle/>
          <a:p>
            <a:pPr indent="-285750">
              <a:buFont typeface="Wingdings" panose="05000000000000000000" pitchFamily="2" charset="2"/>
              <a:buChar char="u"/>
            </a:pPr>
            <a:r>
              <a:rPr lang="zh-CN" altLang="en-US" b="1" dirty="0">
                <a:solidFill>
                  <a:srgbClr val="C00000"/>
                </a:solidFill>
                <a:latin typeface="微软雅黑" panose="020B0503020204020204" charset="-122"/>
                <a:ea typeface="微软雅黑" panose="020B0503020204020204" charset="-122"/>
              </a:rPr>
              <a:t>会员系统</a:t>
            </a:r>
          </a:p>
        </p:txBody>
      </p:sp>
      <p:cxnSp>
        <p:nvCxnSpPr>
          <p:cNvPr id="20" name="直接连接符 19">
            <a:extLst>
              <a:ext uri="{FF2B5EF4-FFF2-40B4-BE49-F238E27FC236}">
                <a16:creationId xmlns:a16="http://schemas.microsoft.com/office/drawing/2014/main" id="{3335C476-E6E1-5CD8-F402-5A83EAB2F1B8}"/>
              </a:ext>
            </a:extLst>
          </p:cNvPr>
          <p:cNvCxnSpPr>
            <a:cxnSpLocks/>
          </p:cNvCxnSpPr>
          <p:nvPr/>
        </p:nvCxnSpPr>
        <p:spPr>
          <a:xfrm>
            <a:off x="4838544" y="4867136"/>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Box 57">
            <a:extLst>
              <a:ext uri="{FF2B5EF4-FFF2-40B4-BE49-F238E27FC236}">
                <a16:creationId xmlns:a16="http://schemas.microsoft.com/office/drawing/2014/main" id="{6CD0F53C-8073-8781-7F45-3D69E85031FC}"/>
              </a:ext>
            </a:extLst>
          </p:cNvPr>
          <p:cNvSpPr txBox="1"/>
          <p:nvPr/>
        </p:nvSpPr>
        <p:spPr>
          <a:xfrm>
            <a:off x="5337723" y="4527089"/>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管理系统</a:t>
            </a:r>
          </a:p>
        </p:txBody>
      </p:sp>
    </p:spTree>
    <p:extLst>
      <p:ext uri="{BB962C8B-B14F-4D97-AF65-F5344CB8AC3E}">
        <p14:creationId xmlns:p14="http://schemas.microsoft.com/office/powerpoint/2010/main" val="379297277"/>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采购工作台</a:t>
            </a:r>
            <a:r>
              <a:rPr lang="en-US" altLang="zh-CN" sz="1800" b="0" dirty="0">
                <a:solidFill>
                  <a:srgbClr val="0070C0"/>
                </a:solidFill>
                <a:cs typeface="+mn-cs"/>
              </a:rPr>
              <a:t>-</a:t>
            </a:r>
            <a:r>
              <a:rPr lang="zh-CN" altLang="en-US" sz="1800" b="0" dirty="0">
                <a:solidFill>
                  <a:srgbClr val="0070C0"/>
                </a:solidFill>
                <a:cs typeface="+mn-cs"/>
              </a:rPr>
              <a:t>功能架构</a:t>
            </a:r>
          </a:p>
        </p:txBody>
      </p:sp>
      <p:sp>
        <p:nvSpPr>
          <p:cNvPr id="115" name="TextBox 9">
            <a:extLst>
              <a:ext uri="{FF2B5EF4-FFF2-40B4-BE49-F238E27FC236}">
                <a16:creationId xmlns:a16="http://schemas.microsoft.com/office/drawing/2014/main" id="{4D4D270C-BDDC-9408-C6DD-5FD418C6BDF9}"/>
              </a:ext>
            </a:extLst>
          </p:cNvPr>
          <p:cNvSpPr txBox="1"/>
          <p:nvPr/>
        </p:nvSpPr>
        <p:spPr>
          <a:xfrm>
            <a:off x="419733" y="1676452"/>
            <a:ext cx="11405580" cy="5541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indent="441325">
              <a:lnSpc>
                <a:spcPct val="150000"/>
              </a:lnSpc>
            </a:pPr>
            <a:r>
              <a:rPr lang="zh-CN" altLang="en-US" sz="2000" dirty="0">
                <a:latin typeface="微软雅黑" panose="020B0503020204020204" charset="-122"/>
                <a:ea typeface="微软雅黑" panose="020B0503020204020204" charset="-122"/>
              </a:rPr>
              <a:t>功能架构图</a:t>
            </a:r>
            <a:endParaRPr lang="en-US" altLang="zh-CN" sz="2000" dirty="0">
              <a:latin typeface="微软雅黑" panose="020B0503020204020204" charset="-122"/>
              <a:ea typeface="微软雅黑" panose="020B0503020204020204" charset="-122"/>
            </a:endParaRPr>
          </a:p>
        </p:txBody>
      </p:sp>
      <p:graphicFrame>
        <p:nvGraphicFramePr>
          <p:cNvPr id="116" name="图示 115">
            <a:extLst>
              <a:ext uri="{FF2B5EF4-FFF2-40B4-BE49-F238E27FC236}">
                <a16:creationId xmlns:a16="http://schemas.microsoft.com/office/drawing/2014/main" id="{C4763919-BFC9-3EF6-AD53-62D5CB6BB0E8}"/>
              </a:ext>
            </a:extLst>
          </p:cNvPr>
          <p:cNvGraphicFramePr/>
          <p:nvPr>
            <p:extLst>
              <p:ext uri="{D42A27DB-BD31-4B8C-83A1-F6EECF244321}">
                <p14:modId xmlns:p14="http://schemas.microsoft.com/office/powerpoint/2010/main" val="3277213152"/>
              </p:ext>
            </p:extLst>
          </p:nvPr>
        </p:nvGraphicFramePr>
        <p:xfrm>
          <a:off x="217365" y="1530724"/>
          <a:ext cx="11716378" cy="472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6394181"/>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采购商工作台</a:t>
            </a:r>
            <a:r>
              <a:rPr lang="en-US" altLang="zh-CN" sz="1800" b="0" dirty="0">
                <a:solidFill>
                  <a:srgbClr val="0070C0"/>
                </a:solidFill>
                <a:cs typeface="+mn-cs"/>
              </a:rPr>
              <a:t>-</a:t>
            </a:r>
            <a:r>
              <a:rPr lang="zh-CN" altLang="en-US" sz="1800" b="0" dirty="0">
                <a:solidFill>
                  <a:srgbClr val="0070C0"/>
                </a:solidFill>
                <a:cs typeface="+mn-cs"/>
              </a:rPr>
              <a:t>入驻、首页</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70815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：采购商入驻界面，是介绍入驻采购商的流程，入驻帮助，以及能带来的优势</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采购商会员中心提供采购商所需要的所有功能。</a:t>
            </a:r>
            <a:endParaRPr lang="en-US" altLang="zh-CN" sz="1500" dirty="0"/>
          </a:p>
        </p:txBody>
      </p:sp>
      <p:pic>
        <p:nvPicPr>
          <p:cNvPr id="6" name="图片 5">
            <a:extLst>
              <a:ext uri="{FF2B5EF4-FFF2-40B4-BE49-F238E27FC236}">
                <a16:creationId xmlns:a16="http://schemas.microsoft.com/office/drawing/2014/main" id="{247A2E43-D100-80ED-D42A-ABD736AE72FC}"/>
              </a:ext>
            </a:extLst>
          </p:cNvPr>
          <p:cNvPicPr>
            <a:picLocks noChangeAspect="1"/>
          </p:cNvPicPr>
          <p:nvPr/>
        </p:nvPicPr>
        <p:blipFill>
          <a:blip r:embed="rId3"/>
          <a:stretch>
            <a:fillRect/>
          </a:stretch>
        </p:blipFill>
        <p:spPr>
          <a:xfrm>
            <a:off x="68893" y="1057274"/>
            <a:ext cx="3319810" cy="5419726"/>
          </a:xfrm>
          <a:prstGeom prst="rect">
            <a:avLst/>
          </a:prstGeom>
        </p:spPr>
      </p:pic>
      <p:pic>
        <p:nvPicPr>
          <p:cNvPr id="9" name="图片 8">
            <a:extLst>
              <a:ext uri="{FF2B5EF4-FFF2-40B4-BE49-F238E27FC236}">
                <a16:creationId xmlns:a16="http://schemas.microsoft.com/office/drawing/2014/main" id="{12E25CC7-DB35-B1BC-032F-3A3ABC4B4474}"/>
              </a:ext>
            </a:extLst>
          </p:cNvPr>
          <p:cNvPicPr>
            <a:picLocks noChangeAspect="1"/>
          </p:cNvPicPr>
          <p:nvPr/>
        </p:nvPicPr>
        <p:blipFill>
          <a:blip r:embed="rId4"/>
          <a:stretch>
            <a:fillRect/>
          </a:stretch>
        </p:blipFill>
        <p:spPr>
          <a:xfrm>
            <a:off x="4508314" y="1134392"/>
            <a:ext cx="2719220" cy="5342608"/>
          </a:xfrm>
          <a:prstGeom prst="rect">
            <a:avLst/>
          </a:prstGeom>
        </p:spPr>
      </p:pic>
    </p:spTree>
    <p:extLst>
      <p:ext uri="{BB962C8B-B14F-4D97-AF65-F5344CB8AC3E}">
        <p14:creationId xmlns:p14="http://schemas.microsoft.com/office/powerpoint/2010/main" val="199331395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5849942"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采购商工作台</a:t>
            </a:r>
            <a:r>
              <a:rPr lang="en-US" altLang="zh-CN" sz="1800" b="0" dirty="0">
                <a:solidFill>
                  <a:srgbClr val="0070C0"/>
                </a:solidFill>
                <a:cs typeface="+mn-cs"/>
              </a:rPr>
              <a:t>-</a:t>
            </a:r>
            <a:r>
              <a:rPr lang="zh-CN" altLang="en-US" sz="1800" b="0" dirty="0">
                <a:solidFill>
                  <a:srgbClr val="0070C0"/>
                </a:solidFill>
                <a:cs typeface="+mn-cs"/>
              </a:rPr>
              <a:t>中心首页、我的资料、交易记录</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42473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：会员注册可采用微信注册的方式，微信注册后，可对注册用户发送模板消息，平时可用来做相应的营销动作。</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会员中心首页是所有功能的集合，展示用户相关的栏目，其中咨询师和普通会员所显示的栏目有所区别。</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个人档案可根据实际需求，确定是否绑定手机号等信息。</a:t>
            </a:r>
            <a:endParaRPr lang="en-US" altLang="zh-CN" sz="1500" dirty="0">
              <a:solidFill>
                <a:srgbClr val="003366"/>
              </a:solidFill>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交易记录和查询本人的所有交易相关记录，包括积分变动，充值提现等。</a:t>
            </a:r>
            <a:endParaRPr lang="en-US" altLang="zh-CN" sz="1500" dirty="0"/>
          </a:p>
        </p:txBody>
      </p:sp>
      <p:pic>
        <p:nvPicPr>
          <p:cNvPr id="8" name="图片 7">
            <a:extLst>
              <a:ext uri="{FF2B5EF4-FFF2-40B4-BE49-F238E27FC236}">
                <a16:creationId xmlns:a16="http://schemas.microsoft.com/office/drawing/2014/main" id="{6D507669-BA1C-52BF-94D5-C0F520E44C97}"/>
              </a:ext>
            </a:extLst>
          </p:cNvPr>
          <p:cNvPicPr>
            <a:picLocks noChangeAspect="1"/>
          </p:cNvPicPr>
          <p:nvPr/>
        </p:nvPicPr>
        <p:blipFill>
          <a:blip r:embed="rId3"/>
          <a:stretch>
            <a:fillRect/>
          </a:stretch>
        </p:blipFill>
        <p:spPr>
          <a:xfrm>
            <a:off x="214102" y="1168911"/>
            <a:ext cx="2311739" cy="4657725"/>
          </a:xfrm>
          <a:prstGeom prst="rect">
            <a:avLst/>
          </a:prstGeom>
        </p:spPr>
      </p:pic>
      <p:pic>
        <p:nvPicPr>
          <p:cNvPr id="10" name="图片 9">
            <a:extLst>
              <a:ext uri="{FF2B5EF4-FFF2-40B4-BE49-F238E27FC236}">
                <a16:creationId xmlns:a16="http://schemas.microsoft.com/office/drawing/2014/main" id="{E60DF91C-D9F8-8C56-5619-D3DCC689719E}"/>
              </a:ext>
            </a:extLst>
          </p:cNvPr>
          <p:cNvPicPr>
            <a:picLocks noChangeAspect="1"/>
          </p:cNvPicPr>
          <p:nvPr/>
        </p:nvPicPr>
        <p:blipFill>
          <a:blip r:embed="rId4"/>
          <a:stretch>
            <a:fillRect/>
          </a:stretch>
        </p:blipFill>
        <p:spPr>
          <a:xfrm>
            <a:off x="2760570" y="1172418"/>
            <a:ext cx="2309996" cy="4654215"/>
          </a:xfrm>
          <a:prstGeom prst="rect">
            <a:avLst/>
          </a:prstGeom>
        </p:spPr>
      </p:pic>
      <p:pic>
        <p:nvPicPr>
          <p:cNvPr id="13" name="图片 12">
            <a:extLst>
              <a:ext uri="{FF2B5EF4-FFF2-40B4-BE49-F238E27FC236}">
                <a16:creationId xmlns:a16="http://schemas.microsoft.com/office/drawing/2014/main" id="{E5457207-D756-8E23-66C3-1A4D5E27D322}"/>
              </a:ext>
            </a:extLst>
          </p:cNvPr>
          <p:cNvPicPr>
            <a:picLocks noChangeAspect="1"/>
          </p:cNvPicPr>
          <p:nvPr/>
        </p:nvPicPr>
        <p:blipFill>
          <a:blip r:embed="rId5"/>
          <a:stretch>
            <a:fillRect/>
          </a:stretch>
        </p:blipFill>
        <p:spPr>
          <a:xfrm>
            <a:off x="5305295" y="1168911"/>
            <a:ext cx="2767201" cy="4654212"/>
          </a:xfrm>
          <a:prstGeom prst="rect">
            <a:avLst/>
          </a:prstGeom>
        </p:spPr>
      </p:pic>
    </p:spTree>
    <p:extLst>
      <p:ext uri="{BB962C8B-B14F-4D97-AF65-F5344CB8AC3E}">
        <p14:creationId xmlns:p14="http://schemas.microsoft.com/office/powerpoint/2010/main" val="274594998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采购商工作台</a:t>
            </a:r>
            <a:r>
              <a:rPr lang="en-US" altLang="zh-CN" sz="1800" b="0" dirty="0">
                <a:solidFill>
                  <a:srgbClr val="0070C0"/>
                </a:solidFill>
                <a:cs typeface="+mn-cs"/>
              </a:rPr>
              <a:t>-</a:t>
            </a:r>
            <a:r>
              <a:rPr lang="zh-CN" altLang="en-US" sz="1800" b="0" dirty="0">
                <a:solidFill>
                  <a:srgbClr val="0070C0"/>
                </a:solidFill>
                <a:cs typeface="+mn-cs"/>
              </a:rPr>
              <a:t>我的收藏、我的关注</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70815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003366"/>
                </a:solidFill>
                <a:effectLst/>
                <a:uFillTx/>
                <a:latin typeface="+mj-lt"/>
                <a:ea typeface="+mj-ea"/>
                <a:cs typeface="+mj-cs"/>
                <a:sym typeface="Arial Narrow" panose="020B0606020202030204"/>
              </a:rPr>
              <a:t>收藏</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收藏可以收藏店铺、商品</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b="1" dirty="0">
                <a:solidFill>
                  <a:srgbClr val="003366"/>
                </a:solidFill>
                <a:latin typeface="+mj-lt"/>
                <a:ea typeface="+mj-ea"/>
                <a:cs typeface="+mj-cs"/>
                <a:sym typeface="Arial Narrow" panose="020B0606020202030204"/>
              </a:rPr>
              <a:t>关注</a:t>
            </a:r>
            <a:r>
              <a:rPr lang="zh-CN" altLang="en-US" sz="1500" dirty="0">
                <a:solidFill>
                  <a:srgbClr val="003366"/>
                </a:solidFill>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可查看本人关注的商家。</a:t>
            </a:r>
            <a:endParaRPr lang="en-US" altLang="zh-CN" sz="1500" dirty="0"/>
          </a:p>
        </p:txBody>
      </p:sp>
      <p:pic>
        <p:nvPicPr>
          <p:cNvPr id="8" name="图片 7">
            <a:extLst>
              <a:ext uri="{FF2B5EF4-FFF2-40B4-BE49-F238E27FC236}">
                <a16:creationId xmlns:a16="http://schemas.microsoft.com/office/drawing/2014/main" id="{78B18845-7DB9-BA6D-59B3-0EB50B306F38}"/>
              </a:ext>
            </a:extLst>
          </p:cNvPr>
          <p:cNvPicPr>
            <a:picLocks noChangeAspect="1"/>
          </p:cNvPicPr>
          <p:nvPr/>
        </p:nvPicPr>
        <p:blipFill>
          <a:blip r:embed="rId3"/>
          <a:stretch>
            <a:fillRect/>
          </a:stretch>
        </p:blipFill>
        <p:spPr>
          <a:xfrm>
            <a:off x="3003876" y="1129630"/>
            <a:ext cx="3092124" cy="5395910"/>
          </a:xfrm>
          <a:prstGeom prst="rect">
            <a:avLst/>
          </a:prstGeom>
        </p:spPr>
      </p:pic>
    </p:spTree>
    <p:extLst>
      <p:ext uri="{BB962C8B-B14F-4D97-AF65-F5344CB8AC3E}">
        <p14:creationId xmlns:p14="http://schemas.microsoft.com/office/powerpoint/2010/main" val="61352634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采购商工作台</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4773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r>
              <a:rPr lang="zh-CN" altLang="en-US" sz="1500" dirty="0">
                <a:solidFill>
                  <a:srgbClr val="003366"/>
                </a:solidFill>
                <a:latin typeface="+mj-lt"/>
                <a:ea typeface="+mj-ea"/>
                <a:cs typeface="+mj-cs"/>
                <a:sym typeface="Arial Narrow" panose="020B0606020202030204"/>
              </a:rPr>
              <a:t>可查看自己的购买订单。若要使用采购需求等功能，需要完善信息，上传相应的资料，方可在平台上开展需求采购工作</a:t>
            </a:r>
            <a:endParaRPr lang="en-US" altLang="zh-CN" sz="1500" dirty="0"/>
          </a:p>
        </p:txBody>
      </p:sp>
      <p:pic>
        <p:nvPicPr>
          <p:cNvPr id="5" name="图片 4">
            <a:extLst>
              <a:ext uri="{FF2B5EF4-FFF2-40B4-BE49-F238E27FC236}">
                <a16:creationId xmlns:a16="http://schemas.microsoft.com/office/drawing/2014/main" id="{789C25F7-F247-545D-D66C-E89363BED397}"/>
              </a:ext>
            </a:extLst>
          </p:cNvPr>
          <p:cNvPicPr>
            <a:picLocks noChangeAspect="1"/>
          </p:cNvPicPr>
          <p:nvPr/>
        </p:nvPicPr>
        <p:blipFill>
          <a:blip r:embed="rId3"/>
          <a:stretch>
            <a:fillRect/>
          </a:stretch>
        </p:blipFill>
        <p:spPr>
          <a:xfrm>
            <a:off x="137979" y="1134392"/>
            <a:ext cx="2247322" cy="4857749"/>
          </a:xfrm>
          <a:prstGeom prst="rect">
            <a:avLst/>
          </a:prstGeom>
        </p:spPr>
      </p:pic>
      <p:pic>
        <p:nvPicPr>
          <p:cNvPr id="8" name="图片 7">
            <a:extLst>
              <a:ext uri="{FF2B5EF4-FFF2-40B4-BE49-F238E27FC236}">
                <a16:creationId xmlns:a16="http://schemas.microsoft.com/office/drawing/2014/main" id="{B5901CB1-24D1-1491-5603-D5406614CD19}"/>
              </a:ext>
            </a:extLst>
          </p:cNvPr>
          <p:cNvPicPr>
            <a:picLocks noChangeAspect="1"/>
          </p:cNvPicPr>
          <p:nvPr/>
        </p:nvPicPr>
        <p:blipFill>
          <a:blip r:embed="rId4"/>
          <a:stretch>
            <a:fillRect/>
          </a:stretch>
        </p:blipFill>
        <p:spPr>
          <a:xfrm>
            <a:off x="2916434" y="1168912"/>
            <a:ext cx="2240752" cy="4823230"/>
          </a:xfrm>
          <a:prstGeom prst="rect">
            <a:avLst/>
          </a:prstGeom>
        </p:spPr>
      </p:pic>
    </p:spTree>
    <p:extLst>
      <p:ext uri="{BB962C8B-B14F-4D97-AF65-F5344CB8AC3E}">
        <p14:creationId xmlns:p14="http://schemas.microsoft.com/office/powerpoint/2010/main" val="13358560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851950" y="1678332"/>
            <a:ext cx="9317620" cy="4627215"/>
          </a:xfrm>
          <a:prstGeom prst="rect">
            <a:avLst/>
          </a:prstGeom>
          <a:noFill/>
          <a:ln w="12700">
            <a:solidFill>
              <a:srgbClr val="D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60010" y="2627452"/>
            <a:ext cx="4178535" cy="3266363"/>
          </a:xfrm>
          <a:prstGeom prst="rect">
            <a:avLst/>
          </a:pr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21549" y="1804034"/>
            <a:ext cx="2536776" cy="706755"/>
          </a:xfrm>
          <a:prstGeom prst="rect">
            <a:avLst/>
          </a:prstGeom>
        </p:spPr>
        <p:txBody>
          <a:bodyPr wrap="square">
            <a:spAutoFit/>
          </a:bodyPr>
          <a:lstStyle/>
          <a:p>
            <a:r>
              <a:rPr lang="zh-CN" altLang="en-US" sz="4000" b="1" dirty="0">
                <a:solidFill>
                  <a:srgbClr val="D00000"/>
                </a:solidFill>
                <a:latin typeface="微软雅黑" panose="020B0503020204020204" pitchFamily="34" charset="-122"/>
                <a:ea typeface="微软雅黑" panose="020B0503020204020204" pitchFamily="34" charset="-122"/>
              </a:rPr>
              <a:t>目录</a:t>
            </a:r>
          </a:p>
        </p:txBody>
      </p:sp>
      <p:cxnSp>
        <p:nvCxnSpPr>
          <p:cNvPr id="13" name="直接连接符 12"/>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57">
            <a:extLst>
              <a:ext uri="{FF2B5EF4-FFF2-40B4-BE49-F238E27FC236}">
                <a16:creationId xmlns:a16="http://schemas.microsoft.com/office/drawing/2014/main" id="{354BB19B-7E16-F97B-432D-2DB46EA6FEB9}"/>
              </a:ext>
            </a:extLst>
          </p:cNvPr>
          <p:cNvSpPr txBox="1"/>
          <p:nvPr/>
        </p:nvSpPr>
        <p:spPr>
          <a:xfrm>
            <a:off x="5017271" y="2510789"/>
            <a:ext cx="6099665" cy="461665"/>
          </a:xfrm>
          <a:prstGeom prst="rect">
            <a:avLst/>
          </a:prstGeom>
          <a:noFill/>
        </p:spPr>
        <p:txBody>
          <a:bodyPr wrap="square" rtlCol="0">
            <a:spAutoFit/>
          </a:bodyPr>
          <a:lstStyle/>
          <a:p>
            <a:r>
              <a:rPr lang="zh-CN" altLang="en-US" sz="2400" b="1" dirty="0">
                <a:solidFill>
                  <a:srgbClr val="C00000"/>
                </a:solidFill>
                <a:latin typeface="微软雅黑" panose="020B0503020204020204" charset="-122"/>
                <a:ea typeface="微软雅黑" panose="020B0503020204020204" charset="-122"/>
              </a:rPr>
              <a:t>一、建设目标</a:t>
            </a:r>
          </a:p>
        </p:txBody>
      </p:sp>
      <p:sp>
        <p:nvSpPr>
          <p:cNvPr id="3" name="TextBox 57">
            <a:extLst>
              <a:ext uri="{FF2B5EF4-FFF2-40B4-BE49-F238E27FC236}">
                <a16:creationId xmlns:a16="http://schemas.microsoft.com/office/drawing/2014/main" id="{671E2738-0477-9F95-E720-1950DBAEBF54}"/>
              </a:ext>
            </a:extLst>
          </p:cNvPr>
          <p:cNvSpPr txBox="1"/>
          <p:nvPr/>
        </p:nvSpPr>
        <p:spPr>
          <a:xfrm>
            <a:off x="5017271" y="3051255"/>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二、建设内容</a:t>
            </a:r>
          </a:p>
        </p:txBody>
      </p:sp>
      <p:cxnSp>
        <p:nvCxnSpPr>
          <p:cNvPr id="4" name="直接连接符 3">
            <a:extLst>
              <a:ext uri="{FF2B5EF4-FFF2-40B4-BE49-F238E27FC236}">
                <a16:creationId xmlns:a16="http://schemas.microsoft.com/office/drawing/2014/main" id="{7D956FD6-81DA-1D4D-2F0B-C8D8A7136457}"/>
              </a:ext>
            </a:extLst>
          </p:cNvPr>
          <p:cNvCxnSpPr>
            <a:cxnSpLocks/>
          </p:cNvCxnSpPr>
          <p:nvPr/>
        </p:nvCxnSpPr>
        <p:spPr>
          <a:xfrm>
            <a:off x="4838545" y="305125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F90352E-26B3-DBB2-5FE9-1F977016215E}"/>
              </a:ext>
            </a:extLst>
          </p:cNvPr>
          <p:cNvCxnSpPr>
            <a:cxnSpLocks/>
          </p:cNvCxnSpPr>
          <p:nvPr/>
        </p:nvCxnSpPr>
        <p:spPr>
          <a:xfrm>
            <a:off x="4838544" y="354475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57">
            <a:extLst>
              <a:ext uri="{FF2B5EF4-FFF2-40B4-BE49-F238E27FC236}">
                <a16:creationId xmlns:a16="http://schemas.microsoft.com/office/drawing/2014/main" id="{A05007AE-67BA-424C-A885-DD1967DD0888}"/>
              </a:ext>
            </a:extLst>
          </p:cNvPr>
          <p:cNvSpPr txBox="1"/>
          <p:nvPr/>
        </p:nvSpPr>
        <p:spPr>
          <a:xfrm>
            <a:off x="5017271" y="4896105"/>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三、标准及技术方案</a:t>
            </a:r>
          </a:p>
        </p:txBody>
      </p:sp>
      <p:cxnSp>
        <p:nvCxnSpPr>
          <p:cNvPr id="12" name="直接连接符 11">
            <a:extLst>
              <a:ext uri="{FF2B5EF4-FFF2-40B4-BE49-F238E27FC236}">
                <a16:creationId xmlns:a16="http://schemas.microsoft.com/office/drawing/2014/main" id="{BC150B7C-024A-BEA1-E9DA-D1FE143C122D}"/>
              </a:ext>
            </a:extLst>
          </p:cNvPr>
          <p:cNvCxnSpPr>
            <a:cxnSpLocks/>
          </p:cNvCxnSpPr>
          <p:nvPr/>
        </p:nvCxnSpPr>
        <p:spPr>
          <a:xfrm>
            <a:off x="4838544" y="538960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57">
            <a:extLst>
              <a:ext uri="{FF2B5EF4-FFF2-40B4-BE49-F238E27FC236}">
                <a16:creationId xmlns:a16="http://schemas.microsoft.com/office/drawing/2014/main" id="{366CBAD7-A2DA-A7F3-689A-FF408520A236}"/>
              </a:ext>
            </a:extLst>
          </p:cNvPr>
          <p:cNvSpPr txBox="1"/>
          <p:nvPr/>
        </p:nvSpPr>
        <p:spPr>
          <a:xfrm>
            <a:off x="5017271" y="5400320"/>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四、实施方案</a:t>
            </a:r>
          </a:p>
        </p:txBody>
      </p:sp>
      <p:cxnSp>
        <p:nvCxnSpPr>
          <p:cNvPr id="15" name="直接连接符 14">
            <a:extLst>
              <a:ext uri="{FF2B5EF4-FFF2-40B4-BE49-F238E27FC236}">
                <a16:creationId xmlns:a16="http://schemas.microsoft.com/office/drawing/2014/main" id="{BBBB13D2-1DAD-007F-AFFA-075731ADE6DF}"/>
              </a:ext>
            </a:extLst>
          </p:cNvPr>
          <p:cNvCxnSpPr>
            <a:cxnSpLocks/>
          </p:cNvCxnSpPr>
          <p:nvPr/>
        </p:nvCxnSpPr>
        <p:spPr>
          <a:xfrm>
            <a:off x="4838544" y="589381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4BAD9BF-0537-AD54-25B5-310C1309D09F}"/>
              </a:ext>
            </a:extLst>
          </p:cNvPr>
          <p:cNvCxnSpPr>
            <a:cxnSpLocks/>
          </p:cNvCxnSpPr>
          <p:nvPr/>
        </p:nvCxnSpPr>
        <p:spPr>
          <a:xfrm>
            <a:off x="4838544" y="395432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57">
            <a:extLst>
              <a:ext uri="{FF2B5EF4-FFF2-40B4-BE49-F238E27FC236}">
                <a16:creationId xmlns:a16="http://schemas.microsoft.com/office/drawing/2014/main" id="{B7173801-87A3-771E-B7DA-FD2FB414B355}"/>
              </a:ext>
            </a:extLst>
          </p:cNvPr>
          <p:cNvSpPr txBox="1"/>
          <p:nvPr/>
        </p:nvSpPr>
        <p:spPr>
          <a:xfrm>
            <a:off x="5337723" y="3614278"/>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展示系统</a:t>
            </a:r>
          </a:p>
        </p:txBody>
      </p:sp>
      <p:cxnSp>
        <p:nvCxnSpPr>
          <p:cNvPr id="18" name="直接连接符 17">
            <a:extLst>
              <a:ext uri="{FF2B5EF4-FFF2-40B4-BE49-F238E27FC236}">
                <a16:creationId xmlns:a16="http://schemas.microsoft.com/office/drawing/2014/main" id="{FE24C0C7-1598-3F53-0DA0-DADF1DFC74F0}"/>
              </a:ext>
            </a:extLst>
          </p:cNvPr>
          <p:cNvCxnSpPr>
            <a:cxnSpLocks/>
          </p:cNvCxnSpPr>
          <p:nvPr/>
        </p:nvCxnSpPr>
        <p:spPr>
          <a:xfrm>
            <a:off x="4838544" y="4406543"/>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TextBox 57">
            <a:extLst>
              <a:ext uri="{FF2B5EF4-FFF2-40B4-BE49-F238E27FC236}">
                <a16:creationId xmlns:a16="http://schemas.microsoft.com/office/drawing/2014/main" id="{66C35C47-D629-51E4-3878-D85688C79997}"/>
              </a:ext>
            </a:extLst>
          </p:cNvPr>
          <p:cNvSpPr txBox="1"/>
          <p:nvPr/>
        </p:nvSpPr>
        <p:spPr>
          <a:xfrm>
            <a:off x="5337723" y="4066496"/>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会员系统</a:t>
            </a:r>
          </a:p>
        </p:txBody>
      </p:sp>
      <p:cxnSp>
        <p:nvCxnSpPr>
          <p:cNvPr id="20" name="直接连接符 19">
            <a:extLst>
              <a:ext uri="{FF2B5EF4-FFF2-40B4-BE49-F238E27FC236}">
                <a16:creationId xmlns:a16="http://schemas.microsoft.com/office/drawing/2014/main" id="{3335C476-E6E1-5CD8-F402-5A83EAB2F1B8}"/>
              </a:ext>
            </a:extLst>
          </p:cNvPr>
          <p:cNvCxnSpPr>
            <a:cxnSpLocks/>
          </p:cNvCxnSpPr>
          <p:nvPr/>
        </p:nvCxnSpPr>
        <p:spPr>
          <a:xfrm>
            <a:off x="4838544" y="4867136"/>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Box 57">
            <a:extLst>
              <a:ext uri="{FF2B5EF4-FFF2-40B4-BE49-F238E27FC236}">
                <a16:creationId xmlns:a16="http://schemas.microsoft.com/office/drawing/2014/main" id="{6CD0F53C-8073-8781-7F45-3D69E85031FC}"/>
              </a:ext>
            </a:extLst>
          </p:cNvPr>
          <p:cNvSpPr txBox="1"/>
          <p:nvPr/>
        </p:nvSpPr>
        <p:spPr>
          <a:xfrm>
            <a:off x="5337723" y="4527089"/>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管理系统</a:t>
            </a:r>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851950" y="1678332"/>
            <a:ext cx="9317620" cy="4627215"/>
          </a:xfrm>
          <a:prstGeom prst="rect">
            <a:avLst/>
          </a:prstGeom>
          <a:noFill/>
          <a:ln w="12700">
            <a:solidFill>
              <a:srgbClr val="D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60012" y="2627452"/>
            <a:ext cx="4178533" cy="3266361"/>
          </a:xfrm>
          <a:prstGeom prst="rect">
            <a:avLst/>
          </a:pr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21549" y="1804034"/>
            <a:ext cx="2536776" cy="706755"/>
          </a:xfrm>
          <a:prstGeom prst="rect">
            <a:avLst/>
          </a:prstGeom>
        </p:spPr>
        <p:txBody>
          <a:bodyPr wrap="square">
            <a:spAutoFit/>
          </a:bodyPr>
          <a:lstStyle/>
          <a:p>
            <a:r>
              <a:rPr lang="zh-CN" altLang="en-US" sz="4000" b="1" dirty="0">
                <a:solidFill>
                  <a:srgbClr val="D00000"/>
                </a:solidFill>
                <a:latin typeface="微软雅黑" panose="020B0503020204020204" pitchFamily="34" charset="-122"/>
                <a:ea typeface="微软雅黑" panose="020B0503020204020204" pitchFamily="34" charset="-122"/>
              </a:rPr>
              <a:t>目录</a:t>
            </a:r>
          </a:p>
        </p:txBody>
      </p:sp>
      <p:cxnSp>
        <p:nvCxnSpPr>
          <p:cNvPr id="13" name="直接连接符 12"/>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57">
            <a:extLst>
              <a:ext uri="{FF2B5EF4-FFF2-40B4-BE49-F238E27FC236}">
                <a16:creationId xmlns:a16="http://schemas.microsoft.com/office/drawing/2014/main" id="{354BB19B-7E16-F97B-432D-2DB46EA6FEB9}"/>
              </a:ext>
            </a:extLst>
          </p:cNvPr>
          <p:cNvSpPr txBox="1"/>
          <p:nvPr/>
        </p:nvSpPr>
        <p:spPr>
          <a:xfrm>
            <a:off x="5017271" y="2510789"/>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一、建设目标</a:t>
            </a:r>
          </a:p>
        </p:txBody>
      </p:sp>
      <p:sp>
        <p:nvSpPr>
          <p:cNvPr id="3" name="TextBox 57">
            <a:extLst>
              <a:ext uri="{FF2B5EF4-FFF2-40B4-BE49-F238E27FC236}">
                <a16:creationId xmlns:a16="http://schemas.microsoft.com/office/drawing/2014/main" id="{671E2738-0477-9F95-E720-1950DBAEBF54}"/>
              </a:ext>
            </a:extLst>
          </p:cNvPr>
          <p:cNvSpPr txBox="1"/>
          <p:nvPr/>
        </p:nvSpPr>
        <p:spPr>
          <a:xfrm>
            <a:off x="5017271" y="3051255"/>
            <a:ext cx="6099665" cy="461665"/>
          </a:xfrm>
          <a:prstGeom prst="rect">
            <a:avLst/>
          </a:prstGeom>
          <a:noFill/>
        </p:spPr>
        <p:txBody>
          <a:bodyPr wrap="square" rtlCol="0">
            <a:spAutoFit/>
          </a:bodyPr>
          <a:lstStyle/>
          <a:p>
            <a:r>
              <a:rPr lang="zh-CN" altLang="en-US" sz="2400" b="1" dirty="0">
                <a:solidFill>
                  <a:srgbClr val="C00000"/>
                </a:solidFill>
                <a:latin typeface="微软雅黑" panose="020B0503020204020204" charset="-122"/>
                <a:ea typeface="微软雅黑" panose="020B0503020204020204" charset="-122"/>
              </a:rPr>
              <a:t>二、建设内容</a:t>
            </a:r>
          </a:p>
        </p:txBody>
      </p:sp>
      <p:cxnSp>
        <p:nvCxnSpPr>
          <p:cNvPr id="4" name="直接连接符 3">
            <a:extLst>
              <a:ext uri="{FF2B5EF4-FFF2-40B4-BE49-F238E27FC236}">
                <a16:creationId xmlns:a16="http://schemas.microsoft.com/office/drawing/2014/main" id="{7D956FD6-81DA-1D4D-2F0B-C8D8A7136457}"/>
              </a:ext>
            </a:extLst>
          </p:cNvPr>
          <p:cNvCxnSpPr>
            <a:cxnSpLocks/>
          </p:cNvCxnSpPr>
          <p:nvPr/>
        </p:nvCxnSpPr>
        <p:spPr>
          <a:xfrm>
            <a:off x="4838545" y="305125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F90352E-26B3-DBB2-5FE9-1F977016215E}"/>
              </a:ext>
            </a:extLst>
          </p:cNvPr>
          <p:cNvCxnSpPr>
            <a:cxnSpLocks/>
          </p:cNvCxnSpPr>
          <p:nvPr/>
        </p:nvCxnSpPr>
        <p:spPr>
          <a:xfrm>
            <a:off x="4838544" y="354475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57">
            <a:extLst>
              <a:ext uri="{FF2B5EF4-FFF2-40B4-BE49-F238E27FC236}">
                <a16:creationId xmlns:a16="http://schemas.microsoft.com/office/drawing/2014/main" id="{A05007AE-67BA-424C-A885-DD1967DD0888}"/>
              </a:ext>
            </a:extLst>
          </p:cNvPr>
          <p:cNvSpPr txBox="1"/>
          <p:nvPr/>
        </p:nvSpPr>
        <p:spPr>
          <a:xfrm>
            <a:off x="5017271" y="4896105"/>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三、标准及技术方案</a:t>
            </a:r>
          </a:p>
        </p:txBody>
      </p:sp>
      <p:cxnSp>
        <p:nvCxnSpPr>
          <p:cNvPr id="12" name="直接连接符 11">
            <a:extLst>
              <a:ext uri="{FF2B5EF4-FFF2-40B4-BE49-F238E27FC236}">
                <a16:creationId xmlns:a16="http://schemas.microsoft.com/office/drawing/2014/main" id="{BC150B7C-024A-BEA1-E9DA-D1FE143C122D}"/>
              </a:ext>
            </a:extLst>
          </p:cNvPr>
          <p:cNvCxnSpPr>
            <a:cxnSpLocks/>
          </p:cNvCxnSpPr>
          <p:nvPr/>
        </p:nvCxnSpPr>
        <p:spPr>
          <a:xfrm>
            <a:off x="4838544" y="538960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57">
            <a:extLst>
              <a:ext uri="{FF2B5EF4-FFF2-40B4-BE49-F238E27FC236}">
                <a16:creationId xmlns:a16="http://schemas.microsoft.com/office/drawing/2014/main" id="{366CBAD7-A2DA-A7F3-689A-FF408520A236}"/>
              </a:ext>
            </a:extLst>
          </p:cNvPr>
          <p:cNvSpPr txBox="1"/>
          <p:nvPr/>
        </p:nvSpPr>
        <p:spPr>
          <a:xfrm>
            <a:off x="5017271" y="5400320"/>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四、实施方案</a:t>
            </a:r>
          </a:p>
        </p:txBody>
      </p:sp>
      <p:cxnSp>
        <p:nvCxnSpPr>
          <p:cNvPr id="15" name="直接连接符 14">
            <a:extLst>
              <a:ext uri="{FF2B5EF4-FFF2-40B4-BE49-F238E27FC236}">
                <a16:creationId xmlns:a16="http://schemas.microsoft.com/office/drawing/2014/main" id="{BBBB13D2-1DAD-007F-AFFA-075731ADE6DF}"/>
              </a:ext>
            </a:extLst>
          </p:cNvPr>
          <p:cNvCxnSpPr>
            <a:cxnSpLocks/>
          </p:cNvCxnSpPr>
          <p:nvPr/>
        </p:nvCxnSpPr>
        <p:spPr>
          <a:xfrm>
            <a:off x="4838544" y="589381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4BAD9BF-0537-AD54-25B5-310C1309D09F}"/>
              </a:ext>
            </a:extLst>
          </p:cNvPr>
          <p:cNvCxnSpPr>
            <a:cxnSpLocks/>
          </p:cNvCxnSpPr>
          <p:nvPr/>
        </p:nvCxnSpPr>
        <p:spPr>
          <a:xfrm>
            <a:off x="4838544" y="395432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57">
            <a:extLst>
              <a:ext uri="{FF2B5EF4-FFF2-40B4-BE49-F238E27FC236}">
                <a16:creationId xmlns:a16="http://schemas.microsoft.com/office/drawing/2014/main" id="{B7173801-87A3-771E-B7DA-FD2FB414B355}"/>
              </a:ext>
            </a:extLst>
          </p:cNvPr>
          <p:cNvSpPr txBox="1"/>
          <p:nvPr/>
        </p:nvSpPr>
        <p:spPr>
          <a:xfrm>
            <a:off x="5337723" y="3614278"/>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展示系统</a:t>
            </a:r>
          </a:p>
        </p:txBody>
      </p:sp>
      <p:cxnSp>
        <p:nvCxnSpPr>
          <p:cNvPr id="18" name="直接连接符 17">
            <a:extLst>
              <a:ext uri="{FF2B5EF4-FFF2-40B4-BE49-F238E27FC236}">
                <a16:creationId xmlns:a16="http://schemas.microsoft.com/office/drawing/2014/main" id="{FE24C0C7-1598-3F53-0DA0-DADF1DFC74F0}"/>
              </a:ext>
            </a:extLst>
          </p:cNvPr>
          <p:cNvCxnSpPr>
            <a:cxnSpLocks/>
          </p:cNvCxnSpPr>
          <p:nvPr/>
        </p:nvCxnSpPr>
        <p:spPr>
          <a:xfrm>
            <a:off x="4838544" y="4406543"/>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TextBox 57">
            <a:extLst>
              <a:ext uri="{FF2B5EF4-FFF2-40B4-BE49-F238E27FC236}">
                <a16:creationId xmlns:a16="http://schemas.microsoft.com/office/drawing/2014/main" id="{66C35C47-D629-51E4-3878-D85688C79997}"/>
              </a:ext>
            </a:extLst>
          </p:cNvPr>
          <p:cNvSpPr txBox="1"/>
          <p:nvPr/>
        </p:nvSpPr>
        <p:spPr>
          <a:xfrm>
            <a:off x="5337723" y="4066496"/>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会员系统</a:t>
            </a:r>
          </a:p>
        </p:txBody>
      </p:sp>
      <p:cxnSp>
        <p:nvCxnSpPr>
          <p:cNvPr id="20" name="直接连接符 19">
            <a:extLst>
              <a:ext uri="{FF2B5EF4-FFF2-40B4-BE49-F238E27FC236}">
                <a16:creationId xmlns:a16="http://schemas.microsoft.com/office/drawing/2014/main" id="{3335C476-E6E1-5CD8-F402-5A83EAB2F1B8}"/>
              </a:ext>
            </a:extLst>
          </p:cNvPr>
          <p:cNvCxnSpPr>
            <a:cxnSpLocks/>
          </p:cNvCxnSpPr>
          <p:nvPr/>
        </p:nvCxnSpPr>
        <p:spPr>
          <a:xfrm>
            <a:off x="4838544" y="4867136"/>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Box 57">
            <a:extLst>
              <a:ext uri="{FF2B5EF4-FFF2-40B4-BE49-F238E27FC236}">
                <a16:creationId xmlns:a16="http://schemas.microsoft.com/office/drawing/2014/main" id="{6CD0F53C-8073-8781-7F45-3D69E85031FC}"/>
              </a:ext>
            </a:extLst>
          </p:cNvPr>
          <p:cNvSpPr txBox="1"/>
          <p:nvPr/>
        </p:nvSpPr>
        <p:spPr>
          <a:xfrm>
            <a:off x="5337723" y="4527089"/>
            <a:ext cx="5779213" cy="369332"/>
          </a:xfrm>
          <a:prstGeom prst="rect">
            <a:avLst/>
          </a:prstGeom>
          <a:noFill/>
        </p:spPr>
        <p:txBody>
          <a:bodyPr wrap="square" rtlCol="0">
            <a:spAutoFit/>
          </a:bodyPr>
          <a:lstStyle/>
          <a:p>
            <a:pPr indent="-285750">
              <a:buFont typeface="Wingdings" panose="05000000000000000000" pitchFamily="2" charset="2"/>
              <a:buChar char="u"/>
            </a:pPr>
            <a:r>
              <a:rPr lang="zh-CN" altLang="en-US" b="1" dirty="0">
                <a:solidFill>
                  <a:srgbClr val="C00000"/>
                </a:solidFill>
                <a:latin typeface="微软雅黑" panose="020B0503020204020204" charset="-122"/>
                <a:ea typeface="微软雅黑" panose="020B0503020204020204" charset="-122"/>
              </a:rPr>
              <a:t>管理系统</a:t>
            </a:r>
          </a:p>
        </p:txBody>
      </p:sp>
    </p:spTree>
    <p:extLst>
      <p:ext uri="{BB962C8B-B14F-4D97-AF65-F5344CB8AC3E}">
        <p14:creationId xmlns:p14="http://schemas.microsoft.com/office/powerpoint/2010/main" val="3078402330"/>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供应商主页</a:t>
            </a:r>
            <a:r>
              <a:rPr lang="en-US" altLang="zh-CN" sz="1800" b="0" dirty="0">
                <a:solidFill>
                  <a:srgbClr val="0070C0"/>
                </a:solidFill>
                <a:cs typeface="+mn-cs"/>
              </a:rPr>
              <a:t>-</a:t>
            </a:r>
            <a:r>
              <a:rPr lang="zh-CN" altLang="en-US" sz="1800" b="0" dirty="0">
                <a:solidFill>
                  <a:srgbClr val="0070C0"/>
                </a:solidFill>
                <a:cs typeface="+mn-cs"/>
              </a:rPr>
              <a:t>功能架构</a:t>
            </a:r>
          </a:p>
        </p:txBody>
      </p:sp>
      <p:sp>
        <p:nvSpPr>
          <p:cNvPr id="115" name="TextBox 9">
            <a:extLst>
              <a:ext uri="{FF2B5EF4-FFF2-40B4-BE49-F238E27FC236}">
                <a16:creationId xmlns:a16="http://schemas.microsoft.com/office/drawing/2014/main" id="{4D4D270C-BDDC-9408-C6DD-5FD418C6BDF9}"/>
              </a:ext>
            </a:extLst>
          </p:cNvPr>
          <p:cNvSpPr txBox="1"/>
          <p:nvPr/>
        </p:nvSpPr>
        <p:spPr>
          <a:xfrm>
            <a:off x="419733" y="1676452"/>
            <a:ext cx="11405580" cy="5541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indent="441325">
              <a:lnSpc>
                <a:spcPct val="150000"/>
              </a:lnSpc>
            </a:pPr>
            <a:r>
              <a:rPr lang="zh-CN" altLang="en-US" sz="2000" dirty="0">
                <a:latin typeface="微软雅黑" panose="020B0503020204020204" charset="-122"/>
                <a:ea typeface="微软雅黑" panose="020B0503020204020204" charset="-122"/>
              </a:rPr>
              <a:t>功能架构图</a:t>
            </a:r>
            <a:endParaRPr lang="en-US" altLang="zh-CN" sz="2000" dirty="0">
              <a:latin typeface="微软雅黑" panose="020B0503020204020204" charset="-122"/>
              <a:ea typeface="微软雅黑" panose="020B0503020204020204" charset="-122"/>
            </a:endParaRPr>
          </a:p>
        </p:txBody>
      </p:sp>
      <p:graphicFrame>
        <p:nvGraphicFramePr>
          <p:cNvPr id="116" name="图示 115">
            <a:extLst>
              <a:ext uri="{FF2B5EF4-FFF2-40B4-BE49-F238E27FC236}">
                <a16:creationId xmlns:a16="http://schemas.microsoft.com/office/drawing/2014/main" id="{C4763919-BFC9-3EF6-AD53-62D5CB6BB0E8}"/>
              </a:ext>
            </a:extLst>
          </p:cNvPr>
          <p:cNvGraphicFramePr/>
          <p:nvPr>
            <p:extLst>
              <p:ext uri="{D42A27DB-BD31-4B8C-83A1-F6EECF244321}">
                <p14:modId xmlns:p14="http://schemas.microsoft.com/office/powerpoint/2010/main" val="984258431"/>
              </p:ext>
            </p:extLst>
          </p:nvPr>
        </p:nvGraphicFramePr>
        <p:xfrm>
          <a:off x="217365" y="1530724"/>
          <a:ext cx="11716378" cy="472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3581018"/>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供应商主页</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4773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r>
              <a:rPr lang="zh-CN" altLang="en-US" sz="1500" dirty="0">
                <a:solidFill>
                  <a:srgbClr val="003366"/>
                </a:solidFill>
                <a:latin typeface="+mj-lt"/>
                <a:ea typeface="+mj-ea"/>
                <a:cs typeface="+mj-cs"/>
                <a:sym typeface="Arial Narrow" panose="020B0606020202030204"/>
              </a:rPr>
              <a:t>供应商主页用来展示该供应商的采购、商品和动态信息。</a:t>
            </a:r>
            <a:endParaRPr lang="en-US" altLang="zh-CN" sz="1500" dirty="0">
              <a:solidFill>
                <a:srgbClr val="003366"/>
              </a:solidFill>
              <a:latin typeface="+mj-lt"/>
              <a:ea typeface="+mj-ea"/>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可直接联系供应商，也可将该供应商收藏起来，方便日后寻找</a:t>
            </a:r>
            <a:endParaRPr lang="en-US" altLang="zh-CN" sz="1500" dirty="0"/>
          </a:p>
        </p:txBody>
      </p:sp>
      <p:pic>
        <p:nvPicPr>
          <p:cNvPr id="4" name="图片 3">
            <a:extLst>
              <a:ext uri="{FF2B5EF4-FFF2-40B4-BE49-F238E27FC236}">
                <a16:creationId xmlns:a16="http://schemas.microsoft.com/office/drawing/2014/main" id="{CAC189F0-EA33-4359-0708-2B6BFD6A20C7}"/>
              </a:ext>
            </a:extLst>
          </p:cNvPr>
          <p:cNvPicPr>
            <a:picLocks noChangeAspect="1"/>
          </p:cNvPicPr>
          <p:nvPr/>
        </p:nvPicPr>
        <p:blipFill>
          <a:blip r:embed="rId3"/>
          <a:stretch>
            <a:fillRect/>
          </a:stretch>
        </p:blipFill>
        <p:spPr>
          <a:xfrm>
            <a:off x="2617783" y="1134392"/>
            <a:ext cx="1772620" cy="4867275"/>
          </a:xfrm>
          <a:prstGeom prst="rect">
            <a:avLst/>
          </a:prstGeom>
        </p:spPr>
      </p:pic>
      <p:pic>
        <p:nvPicPr>
          <p:cNvPr id="7" name="图片 6">
            <a:extLst>
              <a:ext uri="{FF2B5EF4-FFF2-40B4-BE49-F238E27FC236}">
                <a16:creationId xmlns:a16="http://schemas.microsoft.com/office/drawing/2014/main" id="{A40DB90E-823D-64AD-A440-38FE7EB4615B}"/>
              </a:ext>
            </a:extLst>
          </p:cNvPr>
          <p:cNvPicPr>
            <a:picLocks noChangeAspect="1"/>
          </p:cNvPicPr>
          <p:nvPr/>
        </p:nvPicPr>
        <p:blipFill>
          <a:blip r:embed="rId4"/>
          <a:stretch>
            <a:fillRect/>
          </a:stretch>
        </p:blipFill>
        <p:spPr>
          <a:xfrm>
            <a:off x="190740" y="1134392"/>
            <a:ext cx="2043186" cy="4867275"/>
          </a:xfrm>
          <a:prstGeom prst="rect">
            <a:avLst/>
          </a:prstGeom>
        </p:spPr>
      </p:pic>
      <p:pic>
        <p:nvPicPr>
          <p:cNvPr id="10" name="图片 9">
            <a:extLst>
              <a:ext uri="{FF2B5EF4-FFF2-40B4-BE49-F238E27FC236}">
                <a16:creationId xmlns:a16="http://schemas.microsoft.com/office/drawing/2014/main" id="{A895BCA4-4705-BA86-6057-2256F2485A2A}"/>
              </a:ext>
            </a:extLst>
          </p:cNvPr>
          <p:cNvPicPr>
            <a:picLocks noChangeAspect="1"/>
          </p:cNvPicPr>
          <p:nvPr/>
        </p:nvPicPr>
        <p:blipFill>
          <a:blip r:embed="rId5"/>
          <a:stretch>
            <a:fillRect/>
          </a:stretch>
        </p:blipFill>
        <p:spPr>
          <a:xfrm>
            <a:off x="4878989" y="1134391"/>
            <a:ext cx="1772619" cy="4897601"/>
          </a:xfrm>
          <a:prstGeom prst="rect">
            <a:avLst/>
          </a:prstGeom>
        </p:spPr>
      </p:pic>
    </p:spTree>
    <p:extLst>
      <p:ext uri="{BB962C8B-B14F-4D97-AF65-F5344CB8AC3E}">
        <p14:creationId xmlns:p14="http://schemas.microsoft.com/office/powerpoint/2010/main" val="194826890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1951033" y="4876446"/>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供应商工作台</a:t>
            </a:r>
            <a:r>
              <a:rPr lang="en-US" altLang="zh-CN" sz="1800" b="0" dirty="0">
                <a:solidFill>
                  <a:srgbClr val="0070C0"/>
                </a:solidFill>
                <a:cs typeface="+mn-cs"/>
              </a:rPr>
              <a:t>-</a:t>
            </a:r>
            <a:r>
              <a:rPr lang="zh-CN" altLang="en-US" sz="1800" b="0" dirty="0">
                <a:solidFill>
                  <a:srgbClr val="0070C0"/>
                </a:solidFill>
                <a:cs typeface="+mn-cs"/>
              </a:rPr>
              <a:t>功能架构</a:t>
            </a:r>
          </a:p>
        </p:txBody>
      </p:sp>
      <p:sp>
        <p:nvSpPr>
          <p:cNvPr id="115" name="TextBox 9">
            <a:extLst>
              <a:ext uri="{FF2B5EF4-FFF2-40B4-BE49-F238E27FC236}">
                <a16:creationId xmlns:a16="http://schemas.microsoft.com/office/drawing/2014/main" id="{4D4D270C-BDDC-9408-C6DD-5FD418C6BDF9}"/>
              </a:ext>
            </a:extLst>
          </p:cNvPr>
          <p:cNvSpPr txBox="1"/>
          <p:nvPr/>
        </p:nvSpPr>
        <p:spPr>
          <a:xfrm>
            <a:off x="419733" y="1676452"/>
            <a:ext cx="11405580" cy="5541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indent="441325">
              <a:lnSpc>
                <a:spcPct val="150000"/>
              </a:lnSpc>
            </a:pPr>
            <a:r>
              <a:rPr lang="zh-CN" altLang="en-US" sz="2000" dirty="0">
                <a:latin typeface="微软雅黑" panose="020B0503020204020204" charset="-122"/>
                <a:ea typeface="微软雅黑" panose="020B0503020204020204" charset="-122"/>
              </a:rPr>
              <a:t>功能架构图</a:t>
            </a:r>
            <a:endParaRPr lang="en-US" altLang="zh-CN" sz="2000" dirty="0">
              <a:latin typeface="微软雅黑" panose="020B0503020204020204" charset="-122"/>
              <a:ea typeface="微软雅黑" panose="020B0503020204020204" charset="-122"/>
            </a:endParaRPr>
          </a:p>
        </p:txBody>
      </p:sp>
      <p:graphicFrame>
        <p:nvGraphicFramePr>
          <p:cNvPr id="116" name="图示 115">
            <a:extLst>
              <a:ext uri="{FF2B5EF4-FFF2-40B4-BE49-F238E27FC236}">
                <a16:creationId xmlns:a16="http://schemas.microsoft.com/office/drawing/2014/main" id="{C4763919-BFC9-3EF6-AD53-62D5CB6BB0E8}"/>
              </a:ext>
            </a:extLst>
          </p:cNvPr>
          <p:cNvGraphicFramePr/>
          <p:nvPr>
            <p:extLst>
              <p:ext uri="{D42A27DB-BD31-4B8C-83A1-F6EECF244321}">
                <p14:modId xmlns:p14="http://schemas.microsoft.com/office/powerpoint/2010/main" val="2595729158"/>
              </p:ext>
            </p:extLst>
          </p:nvPr>
        </p:nvGraphicFramePr>
        <p:xfrm>
          <a:off x="217365" y="1530724"/>
          <a:ext cx="11716378" cy="472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4583788"/>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5849942"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供应商工作台</a:t>
            </a:r>
            <a:r>
              <a:rPr lang="en-US" altLang="zh-CN" sz="1800" b="0" dirty="0">
                <a:solidFill>
                  <a:srgbClr val="0070C0"/>
                </a:solidFill>
                <a:cs typeface="+mn-cs"/>
              </a:rPr>
              <a:t>-</a:t>
            </a:r>
            <a:r>
              <a:rPr lang="zh-CN" altLang="en-US" sz="1800" b="0" dirty="0">
                <a:solidFill>
                  <a:srgbClr val="0070C0"/>
                </a:solidFill>
                <a:cs typeface="+mn-cs"/>
              </a:rPr>
              <a:t>中心首页、我的资料、交易记录</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30931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：供应商注册后必须通过资质认证方可成为供应商。</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首页是所有功能的集合，展示用户相关的栏目。</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个人档案可根据实际需求，设置相应的信息。</a:t>
            </a:r>
            <a:endParaRPr lang="en-US" altLang="zh-CN" sz="1500" dirty="0">
              <a:solidFill>
                <a:srgbClr val="003366"/>
              </a:solidFill>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交易记录和查询本人的所有交易相关记录，包括积分变动，充值提现等。</a:t>
            </a:r>
            <a:endParaRPr lang="en-US" altLang="zh-CN" sz="1500" dirty="0"/>
          </a:p>
        </p:txBody>
      </p:sp>
      <p:pic>
        <p:nvPicPr>
          <p:cNvPr id="8" name="图片 7">
            <a:extLst>
              <a:ext uri="{FF2B5EF4-FFF2-40B4-BE49-F238E27FC236}">
                <a16:creationId xmlns:a16="http://schemas.microsoft.com/office/drawing/2014/main" id="{6D507669-BA1C-52BF-94D5-C0F520E44C97}"/>
              </a:ext>
            </a:extLst>
          </p:cNvPr>
          <p:cNvPicPr>
            <a:picLocks noChangeAspect="1"/>
          </p:cNvPicPr>
          <p:nvPr/>
        </p:nvPicPr>
        <p:blipFill>
          <a:blip r:embed="rId3"/>
          <a:stretch>
            <a:fillRect/>
          </a:stretch>
        </p:blipFill>
        <p:spPr>
          <a:xfrm>
            <a:off x="214102" y="1168911"/>
            <a:ext cx="2311739" cy="4657725"/>
          </a:xfrm>
          <a:prstGeom prst="rect">
            <a:avLst/>
          </a:prstGeom>
        </p:spPr>
      </p:pic>
      <p:pic>
        <p:nvPicPr>
          <p:cNvPr id="10" name="图片 9">
            <a:extLst>
              <a:ext uri="{FF2B5EF4-FFF2-40B4-BE49-F238E27FC236}">
                <a16:creationId xmlns:a16="http://schemas.microsoft.com/office/drawing/2014/main" id="{E60DF91C-D9F8-8C56-5619-D3DCC689719E}"/>
              </a:ext>
            </a:extLst>
          </p:cNvPr>
          <p:cNvPicPr>
            <a:picLocks noChangeAspect="1"/>
          </p:cNvPicPr>
          <p:nvPr/>
        </p:nvPicPr>
        <p:blipFill>
          <a:blip r:embed="rId4"/>
          <a:stretch>
            <a:fillRect/>
          </a:stretch>
        </p:blipFill>
        <p:spPr>
          <a:xfrm>
            <a:off x="2760570" y="1172418"/>
            <a:ext cx="2309996" cy="4654215"/>
          </a:xfrm>
          <a:prstGeom prst="rect">
            <a:avLst/>
          </a:prstGeom>
        </p:spPr>
      </p:pic>
      <p:pic>
        <p:nvPicPr>
          <p:cNvPr id="13" name="图片 12">
            <a:extLst>
              <a:ext uri="{FF2B5EF4-FFF2-40B4-BE49-F238E27FC236}">
                <a16:creationId xmlns:a16="http://schemas.microsoft.com/office/drawing/2014/main" id="{E5457207-D756-8E23-66C3-1A4D5E27D322}"/>
              </a:ext>
            </a:extLst>
          </p:cNvPr>
          <p:cNvPicPr>
            <a:picLocks noChangeAspect="1"/>
          </p:cNvPicPr>
          <p:nvPr/>
        </p:nvPicPr>
        <p:blipFill>
          <a:blip r:embed="rId5"/>
          <a:stretch>
            <a:fillRect/>
          </a:stretch>
        </p:blipFill>
        <p:spPr>
          <a:xfrm>
            <a:off x="5305295" y="1168911"/>
            <a:ext cx="2767201" cy="4654212"/>
          </a:xfrm>
          <a:prstGeom prst="rect">
            <a:avLst/>
          </a:prstGeom>
        </p:spPr>
      </p:pic>
    </p:spTree>
    <p:extLst>
      <p:ext uri="{BB962C8B-B14F-4D97-AF65-F5344CB8AC3E}">
        <p14:creationId xmlns:p14="http://schemas.microsoft.com/office/powerpoint/2010/main" val="358154641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供应商工作台</a:t>
            </a:r>
            <a:r>
              <a:rPr lang="en-US" altLang="zh-CN" sz="1800" b="0" dirty="0">
                <a:solidFill>
                  <a:srgbClr val="0070C0"/>
                </a:solidFill>
                <a:cs typeface="+mn-cs"/>
              </a:rPr>
              <a:t>-</a:t>
            </a:r>
            <a:r>
              <a:rPr lang="zh-CN" altLang="en-US" sz="1800" b="0" dirty="0">
                <a:solidFill>
                  <a:srgbClr val="0070C0"/>
                </a:solidFill>
                <a:cs typeface="+mn-cs"/>
              </a:rPr>
              <a:t>在线充值</a:t>
            </a:r>
            <a:r>
              <a:rPr lang="en-US" altLang="zh-CN" sz="1800" b="0" dirty="0">
                <a:solidFill>
                  <a:srgbClr val="0070C0"/>
                </a:solidFill>
                <a:cs typeface="+mn-cs"/>
              </a:rPr>
              <a:t>-</a:t>
            </a:r>
            <a:r>
              <a:rPr lang="zh-CN" altLang="en-US" sz="1800" b="0" dirty="0">
                <a:solidFill>
                  <a:srgbClr val="0070C0"/>
                </a:solidFill>
                <a:cs typeface="+mn-cs"/>
              </a:rPr>
              <a:t>资产信息</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263148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003366"/>
                </a:solidFill>
                <a:effectLst/>
                <a:uFillTx/>
                <a:latin typeface="+mj-lt"/>
                <a:ea typeface="+mj-ea"/>
                <a:cs typeface="+mj-cs"/>
                <a:sym typeface="Arial Narrow" panose="020B0606020202030204"/>
              </a:rPr>
              <a:t>在线充值</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用户购买增值服务前需要充值相应的积分，购买服务时刻从积分中抵扣，也可以直接支付购买。</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交易记录和查询本人的所有交易相关记录，包括积分变动，充值提现等。</a:t>
            </a:r>
            <a:endParaRPr lang="en-US" altLang="zh-CN" sz="1500" dirty="0"/>
          </a:p>
        </p:txBody>
      </p:sp>
      <p:pic>
        <p:nvPicPr>
          <p:cNvPr id="5" name="图片 4">
            <a:extLst>
              <a:ext uri="{FF2B5EF4-FFF2-40B4-BE49-F238E27FC236}">
                <a16:creationId xmlns:a16="http://schemas.microsoft.com/office/drawing/2014/main" id="{8AE358DA-6BA4-25AB-2EAE-82B7D1C38A70}"/>
              </a:ext>
            </a:extLst>
          </p:cNvPr>
          <p:cNvPicPr>
            <a:picLocks noChangeAspect="1"/>
          </p:cNvPicPr>
          <p:nvPr/>
        </p:nvPicPr>
        <p:blipFill>
          <a:blip r:embed="rId3"/>
          <a:stretch>
            <a:fillRect/>
          </a:stretch>
        </p:blipFill>
        <p:spPr>
          <a:xfrm>
            <a:off x="978591" y="1134391"/>
            <a:ext cx="2841934" cy="5410200"/>
          </a:xfrm>
          <a:prstGeom prst="rect">
            <a:avLst/>
          </a:prstGeom>
        </p:spPr>
      </p:pic>
      <p:pic>
        <p:nvPicPr>
          <p:cNvPr id="7" name="图片 6">
            <a:extLst>
              <a:ext uri="{FF2B5EF4-FFF2-40B4-BE49-F238E27FC236}">
                <a16:creationId xmlns:a16="http://schemas.microsoft.com/office/drawing/2014/main" id="{C71534C2-E724-8D18-7138-53AF603AD880}"/>
              </a:ext>
            </a:extLst>
          </p:cNvPr>
          <p:cNvPicPr>
            <a:picLocks noChangeAspect="1"/>
          </p:cNvPicPr>
          <p:nvPr/>
        </p:nvPicPr>
        <p:blipFill>
          <a:blip r:embed="rId4"/>
          <a:stretch>
            <a:fillRect/>
          </a:stretch>
        </p:blipFill>
        <p:spPr>
          <a:xfrm>
            <a:off x="4878717" y="1134392"/>
            <a:ext cx="2841933" cy="5410198"/>
          </a:xfrm>
          <a:prstGeom prst="rect">
            <a:avLst/>
          </a:prstGeom>
        </p:spPr>
      </p:pic>
    </p:spTree>
    <p:extLst>
      <p:ext uri="{BB962C8B-B14F-4D97-AF65-F5344CB8AC3E}">
        <p14:creationId xmlns:p14="http://schemas.microsoft.com/office/powerpoint/2010/main" val="293325672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供应商工作台</a:t>
            </a:r>
            <a:r>
              <a:rPr lang="en-US" altLang="zh-CN" sz="1800" b="0" dirty="0">
                <a:solidFill>
                  <a:srgbClr val="0070C0"/>
                </a:solidFill>
                <a:cs typeface="+mn-cs"/>
              </a:rPr>
              <a:t>-</a:t>
            </a:r>
            <a:r>
              <a:rPr lang="zh-CN" altLang="en-US" sz="1800" b="0" dirty="0">
                <a:solidFill>
                  <a:srgbClr val="0070C0"/>
                </a:solidFill>
                <a:cs typeface="+mn-cs"/>
              </a:rPr>
              <a:t>提现、订单管理</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28623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b="1" dirty="0">
                <a:solidFill>
                  <a:srgbClr val="003366"/>
                </a:solidFill>
                <a:latin typeface="+mj-lt"/>
                <a:ea typeface="+mj-ea"/>
                <a:cs typeface="+mj-cs"/>
                <a:sym typeface="Arial Narrow" panose="020B0606020202030204"/>
              </a:rPr>
              <a:t>提现</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如果有提现的需求，可以采用该功能，将在本平台的收益提现至自己的微信或支付宝。</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b="1" dirty="0">
                <a:solidFill>
                  <a:srgbClr val="003366"/>
                </a:solidFill>
                <a:latin typeface="+mj-lt"/>
                <a:ea typeface="+mj-ea"/>
                <a:cs typeface="+mj-cs"/>
                <a:sym typeface="Arial Narrow" panose="020B0606020202030204"/>
              </a:rPr>
              <a:t>订单管理</a:t>
            </a:r>
            <a:r>
              <a:rPr lang="zh-CN" altLang="en-US" sz="1500" dirty="0">
                <a:solidFill>
                  <a:srgbClr val="003366"/>
                </a:solidFill>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查看和管理本人的订单，包括进行中和已完成的，此页面仅做业务逻辑展示，功能不代表本项目。</a:t>
            </a:r>
            <a:endParaRPr lang="en-US" altLang="zh-CN" sz="1500" dirty="0"/>
          </a:p>
        </p:txBody>
      </p:sp>
      <p:pic>
        <p:nvPicPr>
          <p:cNvPr id="6" name="图片 5">
            <a:extLst>
              <a:ext uri="{FF2B5EF4-FFF2-40B4-BE49-F238E27FC236}">
                <a16:creationId xmlns:a16="http://schemas.microsoft.com/office/drawing/2014/main" id="{E935F18D-6EBE-0CF2-4B0B-6B7F18EE51DE}"/>
              </a:ext>
            </a:extLst>
          </p:cNvPr>
          <p:cNvPicPr>
            <a:picLocks noChangeAspect="1"/>
          </p:cNvPicPr>
          <p:nvPr/>
        </p:nvPicPr>
        <p:blipFill>
          <a:blip r:embed="rId3"/>
          <a:stretch>
            <a:fillRect/>
          </a:stretch>
        </p:blipFill>
        <p:spPr>
          <a:xfrm>
            <a:off x="52718" y="1089355"/>
            <a:ext cx="2811913" cy="5353050"/>
          </a:xfrm>
          <a:prstGeom prst="rect">
            <a:avLst/>
          </a:prstGeom>
        </p:spPr>
      </p:pic>
      <p:pic>
        <p:nvPicPr>
          <p:cNvPr id="9" name="图片 8">
            <a:extLst>
              <a:ext uri="{FF2B5EF4-FFF2-40B4-BE49-F238E27FC236}">
                <a16:creationId xmlns:a16="http://schemas.microsoft.com/office/drawing/2014/main" id="{83621944-FCCC-DCA9-700E-D9FC6CE8B37E}"/>
              </a:ext>
            </a:extLst>
          </p:cNvPr>
          <p:cNvPicPr>
            <a:picLocks noChangeAspect="1"/>
          </p:cNvPicPr>
          <p:nvPr/>
        </p:nvPicPr>
        <p:blipFill>
          <a:blip r:embed="rId4"/>
          <a:stretch>
            <a:fillRect/>
          </a:stretch>
        </p:blipFill>
        <p:spPr>
          <a:xfrm>
            <a:off x="3219449" y="1086169"/>
            <a:ext cx="2811913" cy="5353049"/>
          </a:xfrm>
          <a:prstGeom prst="rect">
            <a:avLst/>
          </a:prstGeom>
        </p:spPr>
      </p:pic>
    </p:spTree>
    <p:extLst>
      <p:ext uri="{BB962C8B-B14F-4D97-AF65-F5344CB8AC3E}">
        <p14:creationId xmlns:p14="http://schemas.microsoft.com/office/powerpoint/2010/main" val="382527843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供应商工作台</a:t>
            </a:r>
            <a:r>
              <a:rPr lang="en-US" altLang="zh-CN" sz="1800" b="0" dirty="0">
                <a:solidFill>
                  <a:srgbClr val="0070C0"/>
                </a:solidFill>
                <a:cs typeface="+mn-cs"/>
              </a:rPr>
              <a:t>-</a:t>
            </a:r>
            <a:r>
              <a:rPr lang="zh-CN" altLang="en-US" sz="1800" b="0" dirty="0">
                <a:solidFill>
                  <a:srgbClr val="0070C0"/>
                </a:solidFill>
                <a:cs typeface="+mn-cs"/>
              </a:rPr>
              <a:t>我的收藏、我的关注</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9389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003366"/>
                </a:solidFill>
                <a:effectLst/>
                <a:uFillTx/>
                <a:latin typeface="+mj-lt"/>
                <a:ea typeface="+mj-ea"/>
                <a:cs typeface="+mj-cs"/>
                <a:sym typeface="Arial Narrow" panose="020B0606020202030204"/>
              </a:rPr>
              <a:t>收藏</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若业务有需求，收藏可以收藏文章，以及收藏测算的结果</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b="1" dirty="0">
                <a:solidFill>
                  <a:srgbClr val="003366"/>
                </a:solidFill>
                <a:latin typeface="+mj-lt"/>
                <a:ea typeface="+mj-ea"/>
                <a:cs typeface="+mj-cs"/>
                <a:sym typeface="Arial Narrow" panose="020B0606020202030204"/>
              </a:rPr>
              <a:t>关注</a:t>
            </a:r>
            <a:r>
              <a:rPr lang="zh-CN" altLang="en-US" sz="1500" dirty="0">
                <a:solidFill>
                  <a:srgbClr val="003366"/>
                </a:solidFill>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可查看本人关注的咨询师。</a:t>
            </a:r>
            <a:endParaRPr lang="en-US" altLang="zh-CN" sz="1500" dirty="0"/>
          </a:p>
        </p:txBody>
      </p:sp>
      <p:pic>
        <p:nvPicPr>
          <p:cNvPr id="8" name="图片 7">
            <a:extLst>
              <a:ext uri="{FF2B5EF4-FFF2-40B4-BE49-F238E27FC236}">
                <a16:creationId xmlns:a16="http://schemas.microsoft.com/office/drawing/2014/main" id="{78B18845-7DB9-BA6D-59B3-0EB50B306F38}"/>
              </a:ext>
            </a:extLst>
          </p:cNvPr>
          <p:cNvPicPr>
            <a:picLocks noChangeAspect="1"/>
          </p:cNvPicPr>
          <p:nvPr/>
        </p:nvPicPr>
        <p:blipFill>
          <a:blip r:embed="rId3"/>
          <a:stretch>
            <a:fillRect/>
          </a:stretch>
        </p:blipFill>
        <p:spPr>
          <a:xfrm>
            <a:off x="3003876" y="1129630"/>
            <a:ext cx="3092124" cy="5395910"/>
          </a:xfrm>
          <a:prstGeom prst="rect">
            <a:avLst/>
          </a:prstGeom>
        </p:spPr>
      </p:pic>
    </p:spTree>
    <p:extLst>
      <p:ext uri="{BB962C8B-B14F-4D97-AF65-F5344CB8AC3E}">
        <p14:creationId xmlns:p14="http://schemas.microsoft.com/office/powerpoint/2010/main" val="3628692023"/>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管理系统</a:t>
            </a:r>
            <a:r>
              <a:rPr lang="en-US" altLang="zh-CN" sz="1800" b="0" dirty="0">
                <a:solidFill>
                  <a:srgbClr val="0070C0"/>
                </a:solidFill>
                <a:cs typeface="+mn-cs"/>
              </a:rPr>
              <a:t>-</a:t>
            </a:r>
            <a:r>
              <a:rPr lang="zh-CN" altLang="en-US" sz="1800" b="0" dirty="0">
                <a:solidFill>
                  <a:srgbClr val="0070C0"/>
                </a:solidFill>
                <a:cs typeface="+mn-cs"/>
              </a:rPr>
              <a:t>功能架构</a:t>
            </a:r>
          </a:p>
        </p:txBody>
      </p:sp>
      <p:sp>
        <p:nvSpPr>
          <p:cNvPr id="115" name="TextBox 9">
            <a:extLst>
              <a:ext uri="{FF2B5EF4-FFF2-40B4-BE49-F238E27FC236}">
                <a16:creationId xmlns:a16="http://schemas.microsoft.com/office/drawing/2014/main" id="{4D4D270C-BDDC-9408-C6DD-5FD418C6BDF9}"/>
              </a:ext>
            </a:extLst>
          </p:cNvPr>
          <p:cNvSpPr txBox="1"/>
          <p:nvPr/>
        </p:nvSpPr>
        <p:spPr>
          <a:xfrm>
            <a:off x="419733" y="1676452"/>
            <a:ext cx="11405580" cy="5541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indent="441325">
              <a:lnSpc>
                <a:spcPct val="150000"/>
              </a:lnSpc>
            </a:pPr>
            <a:r>
              <a:rPr lang="zh-CN" altLang="en-US" sz="2000" dirty="0">
                <a:latin typeface="微软雅黑" panose="020B0503020204020204" charset="-122"/>
                <a:ea typeface="微软雅黑" panose="020B0503020204020204" charset="-122"/>
              </a:rPr>
              <a:t>功能架构图</a:t>
            </a:r>
            <a:endParaRPr lang="en-US" altLang="zh-CN" sz="2000" dirty="0">
              <a:latin typeface="微软雅黑" panose="020B0503020204020204" charset="-122"/>
              <a:ea typeface="微软雅黑" panose="020B0503020204020204" charset="-122"/>
            </a:endParaRPr>
          </a:p>
        </p:txBody>
      </p:sp>
      <p:graphicFrame>
        <p:nvGraphicFramePr>
          <p:cNvPr id="116" name="图示 115">
            <a:extLst>
              <a:ext uri="{FF2B5EF4-FFF2-40B4-BE49-F238E27FC236}">
                <a16:creationId xmlns:a16="http://schemas.microsoft.com/office/drawing/2014/main" id="{C4763919-BFC9-3EF6-AD53-62D5CB6BB0E8}"/>
              </a:ext>
            </a:extLst>
          </p:cNvPr>
          <p:cNvGraphicFramePr/>
          <p:nvPr>
            <p:extLst>
              <p:ext uri="{D42A27DB-BD31-4B8C-83A1-F6EECF244321}">
                <p14:modId xmlns:p14="http://schemas.microsoft.com/office/powerpoint/2010/main" val="3296333699"/>
              </p:ext>
            </p:extLst>
          </p:nvPr>
        </p:nvGraphicFramePr>
        <p:xfrm>
          <a:off x="217365" y="1530724"/>
          <a:ext cx="11716378" cy="472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889897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管理系统</a:t>
            </a:r>
          </a:p>
        </p:txBody>
      </p:sp>
      <p:pic>
        <p:nvPicPr>
          <p:cNvPr id="6" name="图片 5">
            <a:extLst>
              <a:ext uri="{FF2B5EF4-FFF2-40B4-BE49-F238E27FC236}">
                <a16:creationId xmlns:a16="http://schemas.microsoft.com/office/drawing/2014/main" id="{CC9FE17B-933D-B1AD-4D12-770297E294B7}"/>
              </a:ext>
            </a:extLst>
          </p:cNvPr>
          <p:cNvPicPr>
            <a:picLocks noChangeAspect="1"/>
          </p:cNvPicPr>
          <p:nvPr/>
        </p:nvPicPr>
        <p:blipFill>
          <a:blip r:embed="rId3"/>
          <a:stretch>
            <a:fillRect/>
          </a:stretch>
        </p:blipFill>
        <p:spPr>
          <a:xfrm>
            <a:off x="246058" y="1215365"/>
            <a:ext cx="10639426" cy="4776659"/>
          </a:xfrm>
          <a:prstGeom prst="rect">
            <a:avLst/>
          </a:prstGeom>
        </p:spPr>
      </p:pic>
    </p:spTree>
    <p:extLst>
      <p:ext uri="{BB962C8B-B14F-4D97-AF65-F5344CB8AC3E}">
        <p14:creationId xmlns:p14="http://schemas.microsoft.com/office/powerpoint/2010/main" val="9358960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1942634" y="1944397"/>
            <a:ext cx="2536776" cy="706755"/>
          </a:xfrm>
          <a:prstGeom prst="rect">
            <a:avLst/>
          </a:prstGeom>
        </p:spPr>
        <p:txBody>
          <a:bodyPr wrap="square">
            <a:spAutoFit/>
          </a:bodyPr>
          <a:lstStyle/>
          <a:p>
            <a:r>
              <a:rPr lang="zh-CN" altLang="en-US" sz="4000" b="1" dirty="0">
                <a:solidFill>
                  <a:srgbClr val="D00000"/>
                </a:solidFill>
                <a:latin typeface="微软雅黑" panose="020B0503020204020204" pitchFamily="34" charset="-122"/>
                <a:ea typeface="微软雅黑" panose="020B0503020204020204" pitchFamily="34" charset="-122"/>
              </a:rPr>
              <a:t>建设目标</a:t>
            </a:r>
          </a:p>
        </p:txBody>
      </p:sp>
      <p:sp>
        <p:nvSpPr>
          <p:cNvPr id="45" name="矩形 44"/>
          <p:cNvSpPr/>
          <p:nvPr/>
        </p:nvSpPr>
        <p:spPr>
          <a:xfrm>
            <a:off x="1942634" y="2547172"/>
            <a:ext cx="4735952" cy="3958007"/>
          </a:xfrm>
          <a:prstGeom prst="rect">
            <a:avLst/>
          </a:prstGeom>
          <a:noFill/>
        </p:spPr>
        <p:txBody>
          <a:bodyPr wrap="square" rtlCol="0">
            <a:spAutoFit/>
          </a:bodyPr>
          <a:lstStyle/>
          <a:p>
            <a:pPr indent="360000">
              <a:lnSpc>
                <a:spcPct val="150000"/>
              </a:lnSpc>
            </a:pPr>
            <a:r>
              <a:rPr lang="zh-CN" altLang="en-US" sz="1300" b="1" dirty="0">
                <a:solidFill>
                  <a:srgbClr val="0070C0"/>
                </a:solidFill>
                <a:latin typeface="微软雅黑" panose="020B0503020204020204" pitchFamily="34" charset="-122"/>
                <a:ea typeface="微软雅黑" panose="020B0503020204020204" pitchFamily="34" charset="-122"/>
              </a:rPr>
              <a:t>总体目标：</a:t>
            </a:r>
            <a:endParaRPr lang="en-US" altLang="zh-CN" sz="1300" b="1" dirty="0">
              <a:solidFill>
                <a:srgbClr val="0070C0"/>
              </a:solidFill>
              <a:latin typeface="微软雅黑" panose="020B0503020204020204" pitchFamily="34" charset="-122"/>
              <a:ea typeface="微软雅黑" panose="020B0503020204020204" pitchFamily="34" charset="-122"/>
            </a:endParaRPr>
          </a:p>
          <a:p>
            <a:pPr indent="360000">
              <a:lnSpc>
                <a:spcPct val="150000"/>
              </a:lnSpc>
            </a:pP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随着互联网技术的快速发展，人们对互联网技术的运用越来越广泛，在中草药购销管理的应用方面，人们摆脱了过去的面对面采购销售的方式，通过互联网平台就能够快速对中草药进行采购及销售，使得人们对中草药的购销管理更加方便简单，节省了人力资源。</a:t>
            </a:r>
            <a:endPar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endParaRPr>
          </a:p>
          <a:p>
            <a:pPr indent="360000">
              <a:lnSpc>
                <a:spcPct val="150000"/>
              </a:lnSpc>
            </a:pPr>
            <a:r>
              <a:rPr lang="zh-CN" altLang="en-US" sz="1300" b="1" dirty="0">
                <a:solidFill>
                  <a:srgbClr val="0070C0"/>
                </a:solidFill>
                <a:latin typeface="微软雅黑" panose="020B0503020204020204" pitchFamily="34" charset="-122"/>
                <a:ea typeface="微软雅黑" panose="020B0503020204020204" pitchFamily="34" charset="-122"/>
              </a:rPr>
              <a:t>具体目标：</a:t>
            </a:r>
            <a:endParaRPr lang="en-US" altLang="zh-CN" sz="1300" b="1" dirty="0">
              <a:solidFill>
                <a:srgbClr val="0070C0"/>
              </a:solidFill>
              <a:latin typeface="微软雅黑" panose="020B0503020204020204" pitchFamily="34" charset="-122"/>
              <a:ea typeface="微软雅黑" panose="020B0503020204020204" pitchFamily="34" charset="-122"/>
            </a:endParaRPr>
          </a:p>
          <a:p>
            <a:pPr indent="360000">
              <a:lnSpc>
                <a:spcPct val="150000"/>
              </a:lnSpc>
            </a:pP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基于供应链的中药材采购平台能够将整个中药材行业的供需双方联系到一起，将各方的信息在平台上进行展现，实现信息的对称化。从而提高整个中药材市场的采购效率，也为供应商提供很好的展示平台。通过不断对平台进行完善，最终平台将为整个中草药行业提供更好的发展支持，提升整个中草药行业的经济效益。</a:t>
            </a:r>
            <a:endPar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620450" y="1701483"/>
            <a:ext cx="9317620" cy="4785042"/>
          </a:xfrm>
          <a:prstGeom prst="rect">
            <a:avLst/>
          </a:prstGeom>
          <a:noFill/>
          <a:ln w="12700">
            <a:solidFill>
              <a:srgbClr val="D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6794333" y="2710158"/>
            <a:ext cx="4409400" cy="292212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一、建设目标</a:t>
            </a: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管理系统</a:t>
            </a:r>
          </a:p>
        </p:txBody>
      </p:sp>
      <p:pic>
        <p:nvPicPr>
          <p:cNvPr id="5" name="图片 4">
            <a:extLst>
              <a:ext uri="{FF2B5EF4-FFF2-40B4-BE49-F238E27FC236}">
                <a16:creationId xmlns:a16="http://schemas.microsoft.com/office/drawing/2014/main" id="{0A398DBF-9648-487F-9126-C203ECA0CB47}"/>
              </a:ext>
            </a:extLst>
          </p:cNvPr>
          <p:cNvPicPr>
            <a:picLocks noChangeAspect="1"/>
          </p:cNvPicPr>
          <p:nvPr/>
        </p:nvPicPr>
        <p:blipFill>
          <a:blip r:embed="rId3"/>
          <a:stretch>
            <a:fillRect/>
          </a:stretch>
        </p:blipFill>
        <p:spPr>
          <a:xfrm>
            <a:off x="246058" y="1168911"/>
            <a:ext cx="10648950" cy="4780935"/>
          </a:xfrm>
          <a:prstGeom prst="rect">
            <a:avLst/>
          </a:prstGeom>
        </p:spPr>
      </p:pic>
    </p:spTree>
    <p:extLst>
      <p:ext uri="{BB962C8B-B14F-4D97-AF65-F5344CB8AC3E}">
        <p14:creationId xmlns:p14="http://schemas.microsoft.com/office/powerpoint/2010/main" val="104020418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管理系统</a:t>
            </a:r>
          </a:p>
        </p:txBody>
      </p:sp>
      <p:pic>
        <p:nvPicPr>
          <p:cNvPr id="6" name="图片 5">
            <a:extLst>
              <a:ext uri="{FF2B5EF4-FFF2-40B4-BE49-F238E27FC236}">
                <a16:creationId xmlns:a16="http://schemas.microsoft.com/office/drawing/2014/main" id="{FAFDD980-DB7F-482B-7B7F-D54769684E60}"/>
              </a:ext>
            </a:extLst>
          </p:cNvPr>
          <p:cNvPicPr>
            <a:picLocks noChangeAspect="1"/>
          </p:cNvPicPr>
          <p:nvPr/>
        </p:nvPicPr>
        <p:blipFill>
          <a:blip r:embed="rId3"/>
          <a:stretch>
            <a:fillRect/>
          </a:stretch>
        </p:blipFill>
        <p:spPr>
          <a:xfrm>
            <a:off x="46634" y="1256056"/>
            <a:ext cx="10930360" cy="4912969"/>
          </a:xfrm>
          <a:prstGeom prst="rect">
            <a:avLst/>
          </a:prstGeom>
        </p:spPr>
      </p:pic>
    </p:spTree>
    <p:extLst>
      <p:ext uri="{BB962C8B-B14F-4D97-AF65-F5344CB8AC3E}">
        <p14:creationId xmlns:p14="http://schemas.microsoft.com/office/powerpoint/2010/main" val="25855182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管理系统</a:t>
            </a:r>
          </a:p>
        </p:txBody>
      </p:sp>
      <p:pic>
        <p:nvPicPr>
          <p:cNvPr id="5" name="图片 4">
            <a:extLst>
              <a:ext uri="{FF2B5EF4-FFF2-40B4-BE49-F238E27FC236}">
                <a16:creationId xmlns:a16="http://schemas.microsoft.com/office/drawing/2014/main" id="{7BA4A728-21EA-107D-B940-5710330B0A99}"/>
              </a:ext>
            </a:extLst>
          </p:cNvPr>
          <p:cNvPicPr>
            <a:picLocks noChangeAspect="1"/>
          </p:cNvPicPr>
          <p:nvPr/>
        </p:nvPicPr>
        <p:blipFill>
          <a:blip r:embed="rId3"/>
          <a:stretch>
            <a:fillRect/>
          </a:stretch>
        </p:blipFill>
        <p:spPr>
          <a:xfrm>
            <a:off x="0" y="1219537"/>
            <a:ext cx="10563225" cy="4747950"/>
          </a:xfrm>
          <a:prstGeom prst="rect">
            <a:avLst/>
          </a:prstGeom>
        </p:spPr>
      </p:pic>
    </p:spTree>
    <p:extLst>
      <p:ext uri="{BB962C8B-B14F-4D97-AF65-F5344CB8AC3E}">
        <p14:creationId xmlns:p14="http://schemas.microsoft.com/office/powerpoint/2010/main" val="105724975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851950" y="1678332"/>
            <a:ext cx="9317620" cy="4627215"/>
          </a:xfrm>
          <a:prstGeom prst="rect">
            <a:avLst/>
          </a:prstGeom>
          <a:noFill/>
          <a:ln w="12700">
            <a:solidFill>
              <a:srgbClr val="D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60010" y="2627452"/>
            <a:ext cx="4178535" cy="3266363"/>
          </a:xfrm>
          <a:prstGeom prst="rect">
            <a:avLst/>
          </a:pr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21549" y="1804034"/>
            <a:ext cx="2536776" cy="706755"/>
          </a:xfrm>
          <a:prstGeom prst="rect">
            <a:avLst/>
          </a:prstGeom>
        </p:spPr>
        <p:txBody>
          <a:bodyPr wrap="square">
            <a:spAutoFit/>
          </a:bodyPr>
          <a:lstStyle/>
          <a:p>
            <a:r>
              <a:rPr lang="zh-CN" altLang="en-US" sz="4000" b="1" dirty="0">
                <a:solidFill>
                  <a:srgbClr val="D00000"/>
                </a:solidFill>
                <a:latin typeface="微软雅黑" panose="020B0503020204020204" pitchFamily="34" charset="-122"/>
                <a:ea typeface="微软雅黑" panose="020B0503020204020204" pitchFamily="34" charset="-122"/>
              </a:rPr>
              <a:t>目录</a:t>
            </a:r>
          </a:p>
        </p:txBody>
      </p:sp>
      <p:cxnSp>
        <p:nvCxnSpPr>
          <p:cNvPr id="13" name="直接连接符 12"/>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57">
            <a:extLst>
              <a:ext uri="{FF2B5EF4-FFF2-40B4-BE49-F238E27FC236}">
                <a16:creationId xmlns:a16="http://schemas.microsoft.com/office/drawing/2014/main" id="{354BB19B-7E16-F97B-432D-2DB46EA6FEB9}"/>
              </a:ext>
            </a:extLst>
          </p:cNvPr>
          <p:cNvSpPr txBox="1"/>
          <p:nvPr/>
        </p:nvSpPr>
        <p:spPr>
          <a:xfrm>
            <a:off x="5017271" y="2510789"/>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一、建设目标</a:t>
            </a:r>
          </a:p>
        </p:txBody>
      </p:sp>
      <p:sp>
        <p:nvSpPr>
          <p:cNvPr id="3" name="TextBox 57">
            <a:extLst>
              <a:ext uri="{FF2B5EF4-FFF2-40B4-BE49-F238E27FC236}">
                <a16:creationId xmlns:a16="http://schemas.microsoft.com/office/drawing/2014/main" id="{671E2738-0477-9F95-E720-1950DBAEBF54}"/>
              </a:ext>
            </a:extLst>
          </p:cNvPr>
          <p:cNvSpPr txBox="1"/>
          <p:nvPr/>
        </p:nvSpPr>
        <p:spPr>
          <a:xfrm>
            <a:off x="5017271" y="3051255"/>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二、建设内容</a:t>
            </a:r>
          </a:p>
        </p:txBody>
      </p:sp>
      <p:cxnSp>
        <p:nvCxnSpPr>
          <p:cNvPr id="4" name="直接连接符 3">
            <a:extLst>
              <a:ext uri="{FF2B5EF4-FFF2-40B4-BE49-F238E27FC236}">
                <a16:creationId xmlns:a16="http://schemas.microsoft.com/office/drawing/2014/main" id="{7D956FD6-81DA-1D4D-2F0B-C8D8A7136457}"/>
              </a:ext>
            </a:extLst>
          </p:cNvPr>
          <p:cNvCxnSpPr>
            <a:cxnSpLocks/>
          </p:cNvCxnSpPr>
          <p:nvPr/>
        </p:nvCxnSpPr>
        <p:spPr>
          <a:xfrm>
            <a:off x="4838545" y="305125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F90352E-26B3-DBB2-5FE9-1F977016215E}"/>
              </a:ext>
            </a:extLst>
          </p:cNvPr>
          <p:cNvCxnSpPr>
            <a:cxnSpLocks/>
          </p:cNvCxnSpPr>
          <p:nvPr/>
        </p:nvCxnSpPr>
        <p:spPr>
          <a:xfrm>
            <a:off x="4838544" y="354475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57">
            <a:extLst>
              <a:ext uri="{FF2B5EF4-FFF2-40B4-BE49-F238E27FC236}">
                <a16:creationId xmlns:a16="http://schemas.microsoft.com/office/drawing/2014/main" id="{A05007AE-67BA-424C-A885-DD1967DD0888}"/>
              </a:ext>
            </a:extLst>
          </p:cNvPr>
          <p:cNvSpPr txBox="1"/>
          <p:nvPr/>
        </p:nvSpPr>
        <p:spPr>
          <a:xfrm>
            <a:off x="5017271" y="4896105"/>
            <a:ext cx="6099665" cy="461665"/>
          </a:xfrm>
          <a:prstGeom prst="rect">
            <a:avLst/>
          </a:prstGeom>
          <a:noFill/>
        </p:spPr>
        <p:txBody>
          <a:bodyPr wrap="square" rtlCol="0">
            <a:spAutoFit/>
          </a:bodyPr>
          <a:lstStyle/>
          <a:p>
            <a:r>
              <a:rPr lang="zh-CN" altLang="en-US" sz="2400" b="1" dirty="0">
                <a:solidFill>
                  <a:srgbClr val="C00000"/>
                </a:solidFill>
                <a:latin typeface="微软雅黑" panose="020B0503020204020204" charset="-122"/>
                <a:ea typeface="微软雅黑" panose="020B0503020204020204" charset="-122"/>
              </a:rPr>
              <a:t>三、标准及技术方案</a:t>
            </a:r>
          </a:p>
        </p:txBody>
      </p:sp>
      <p:cxnSp>
        <p:nvCxnSpPr>
          <p:cNvPr id="12" name="直接连接符 11">
            <a:extLst>
              <a:ext uri="{FF2B5EF4-FFF2-40B4-BE49-F238E27FC236}">
                <a16:creationId xmlns:a16="http://schemas.microsoft.com/office/drawing/2014/main" id="{BC150B7C-024A-BEA1-E9DA-D1FE143C122D}"/>
              </a:ext>
            </a:extLst>
          </p:cNvPr>
          <p:cNvCxnSpPr>
            <a:cxnSpLocks/>
          </p:cNvCxnSpPr>
          <p:nvPr/>
        </p:nvCxnSpPr>
        <p:spPr>
          <a:xfrm>
            <a:off x="4838544" y="538960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57">
            <a:extLst>
              <a:ext uri="{FF2B5EF4-FFF2-40B4-BE49-F238E27FC236}">
                <a16:creationId xmlns:a16="http://schemas.microsoft.com/office/drawing/2014/main" id="{366CBAD7-A2DA-A7F3-689A-FF408520A236}"/>
              </a:ext>
            </a:extLst>
          </p:cNvPr>
          <p:cNvSpPr txBox="1"/>
          <p:nvPr/>
        </p:nvSpPr>
        <p:spPr>
          <a:xfrm>
            <a:off x="5017271" y="5400320"/>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四、实施方案</a:t>
            </a:r>
          </a:p>
        </p:txBody>
      </p:sp>
      <p:cxnSp>
        <p:nvCxnSpPr>
          <p:cNvPr id="15" name="直接连接符 14">
            <a:extLst>
              <a:ext uri="{FF2B5EF4-FFF2-40B4-BE49-F238E27FC236}">
                <a16:creationId xmlns:a16="http://schemas.microsoft.com/office/drawing/2014/main" id="{BBBB13D2-1DAD-007F-AFFA-075731ADE6DF}"/>
              </a:ext>
            </a:extLst>
          </p:cNvPr>
          <p:cNvCxnSpPr>
            <a:cxnSpLocks/>
          </p:cNvCxnSpPr>
          <p:nvPr/>
        </p:nvCxnSpPr>
        <p:spPr>
          <a:xfrm>
            <a:off x="4838544" y="589381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4BAD9BF-0537-AD54-25B5-310C1309D09F}"/>
              </a:ext>
            </a:extLst>
          </p:cNvPr>
          <p:cNvCxnSpPr>
            <a:cxnSpLocks/>
          </p:cNvCxnSpPr>
          <p:nvPr/>
        </p:nvCxnSpPr>
        <p:spPr>
          <a:xfrm>
            <a:off x="4838544" y="395432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57">
            <a:extLst>
              <a:ext uri="{FF2B5EF4-FFF2-40B4-BE49-F238E27FC236}">
                <a16:creationId xmlns:a16="http://schemas.microsoft.com/office/drawing/2014/main" id="{B7173801-87A3-771E-B7DA-FD2FB414B355}"/>
              </a:ext>
            </a:extLst>
          </p:cNvPr>
          <p:cNvSpPr txBox="1"/>
          <p:nvPr/>
        </p:nvSpPr>
        <p:spPr>
          <a:xfrm>
            <a:off x="5337723" y="3614278"/>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产品系统</a:t>
            </a:r>
          </a:p>
        </p:txBody>
      </p:sp>
      <p:cxnSp>
        <p:nvCxnSpPr>
          <p:cNvPr id="18" name="直接连接符 17">
            <a:extLst>
              <a:ext uri="{FF2B5EF4-FFF2-40B4-BE49-F238E27FC236}">
                <a16:creationId xmlns:a16="http://schemas.microsoft.com/office/drawing/2014/main" id="{FE24C0C7-1598-3F53-0DA0-DADF1DFC74F0}"/>
              </a:ext>
            </a:extLst>
          </p:cNvPr>
          <p:cNvCxnSpPr>
            <a:cxnSpLocks/>
          </p:cNvCxnSpPr>
          <p:nvPr/>
        </p:nvCxnSpPr>
        <p:spPr>
          <a:xfrm>
            <a:off x="4838544" y="4406543"/>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TextBox 57">
            <a:extLst>
              <a:ext uri="{FF2B5EF4-FFF2-40B4-BE49-F238E27FC236}">
                <a16:creationId xmlns:a16="http://schemas.microsoft.com/office/drawing/2014/main" id="{66C35C47-D629-51E4-3878-D85688C79997}"/>
              </a:ext>
            </a:extLst>
          </p:cNvPr>
          <p:cNvSpPr txBox="1"/>
          <p:nvPr/>
        </p:nvSpPr>
        <p:spPr>
          <a:xfrm>
            <a:off x="5337723" y="4066496"/>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文章系统</a:t>
            </a:r>
          </a:p>
        </p:txBody>
      </p:sp>
      <p:cxnSp>
        <p:nvCxnSpPr>
          <p:cNvPr id="20" name="直接连接符 19">
            <a:extLst>
              <a:ext uri="{FF2B5EF4-FFF2-40B4-BE49-F238E27FC236}">
                <a16:creationId xmlns:a16="http://schemas.microsoft.com/office/drawing/2014/main" id="{3335C476-E6E1-5CD8-F402-5A83EAB2F1B8}"/>
              </a:ext>
            </a:extLst>
          </p:cNvPr>
          <p:cNvCxnSpPr>
            <a:cxnSpLocks/>
          </p:cNvCxnSpPr>
          <p:nvPr/>
        </p:nvCxnSpPr>
        <p:spPr>
          <a:xfrm>
            <a:off x="4838544" y="4867136"/>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Box 57">
            <a:extLst>
              <a:ext uri="{FF2B5EF4-FFF2-40B4-BE49-F238E27FC236}">
                <a16:creationId xmlns:a16="http://schemas.microsoft.com/office/drawing/2014/main" id="{6CD0F53C-8073-8781-7F45-3D69E85031FC}"/>
              </a:ext>
            </a:extLst>
          </p:cNvPr>
          <p:cNvSpPr txBox="1"/>
          <p:nvPr/>
        </p:nvSpPr>
        <p:spPr>
          <a:xfrm>
            <a:off x="5337723" y="4527089"/>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会员系统</a:t>
            </a:r>
          </a:p>
        </p:txBody>
      </p:sp>
    </p:spTree>
    <p:extLst>
      <p:ext uri="{BB962C8B-B14F-4D97-AF65-F5344CB8AC3E}">
        <p14:creationId xmlns:p14="http://schemas.microsoft.com/office/powerpoint/2010/main" val="2636430995"/>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三、标准及技术方案</a:t>
            </a:r>
          </a:p>
        </p:txBody>
      </p:sp>
      <p:sp>
        <p:nvSpPr>
          <p:cNvPr id="8" name="矩形 7">
            <a:extLst>
              <a:ext uri="{FF2B5EF4-FFF2-40B4-BE49-F238E27FC236}">
                <a16:creationId xmlns:a16="http://schemas.microsoft.com/office/drawing/2014/main" id="{D61A7271-3CDC-C0B6-53C9-CB69AA0846A5}"/>
              </a:ext>
            </a:extLst>
          </p:cNvPr>
          <p:cNvSpPr/>
          <p:nvPr/>
        </p:nvSpPr>
        <p:spPr>
          <a:xfrm>
            <a:off x="2354415" y="6047339"/>
            <a:ext cx="8643719" cy="369332"/>
          </a:xfrm>
          <a:prstGeom prst="rect">
            <a:avLst/>
          </a:prstGeom>
        </p:spPr>
        <p:txBody>
          <a:bodyPr wrap="square">
            <a:spAutoFit/>
          </a:bodyPr>
          <a:lstStyle/>
          <a:p>
            <a:r>
              <a:rPr lang="zh-CN" altLang="en-US" dirty="0"/>
              <a:t>本项目采用微服务</a:t>
            </a:r>
            <a:r>
              <a:rPr lang="en-US" altLang="zh-CN" dirty="0"/>
              <a:t>+</a:t>
            </a:r>
            <a:r>
              <a:rPr lang="zh-CN" altLang="en-US" dirty="0"/>
              <a:t>分布式</a:t>
            </a:r>
            <a:r>
              <a:rPr lang="en-US" altLang="zh-CN" dirty="0"/>
              <a:t>+</a:t>
            </a:r>
            <a:r>
              <a:rPr lang="zh-CN" altLang="en-US" dirty="0"/>
              <a:t>负载均衡技术方案，有效提升系统运行效率。</a:t>
            </a:r>
          </a:p>
        </p:txBody>
      </p:sp>
      <p:pic>
        <p:nvPicPr>
          <p:cNvPr id="5" name="图片 4">
            <a:extLst>
              <a:ext uri="{FF2B5EF4-FFF2-40B4-BE49-F238E27FC236}">
                <a16:creationId xmlns:a16="http://schemas.microsoft.com/office/drawing/2014/main" id="{C12C6626-DF0B-9CF8-BC8D-861617825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6550" y="1262062"/>
            <a:ext cx="6438900" cy="4333875"/>
          </a:xfrm>
          <a:prstGeom prst="rect">
            <a:avLst/>
          </a:prstGeom>
        </p:spPr>
      </p:pic>
    </p:spTree>
    <p:extLst>
      <p:ext uri="{BB962C8B-B14F-4D97-AF65-F5344CB8AC3E}">
        <p14:creationId xmlns:p14="http://schemas.microsoft.com/office/powerpoint/2010/main" val="3390314515"/>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三、标准及技术方案</a:t>
            </a:r>
          </a:p>
        </p:txBody>
      </p:sp>
      <p:graphicFrame>
        <p:nvGraphicFramePr>
          <p:cNvPr id="4" name="表格 3">
            <a:extLst>
              <a:ext uri="{FF2B5EF4-FFF2-40B4-BE49-F238E27FC236}">
                <a16:creationId xmlns:a16="http://schemas.microsoft.com/office/drawing/2014/main" id="{E31605FA-E84E-4B00-8E12-FA9561DCBB49}"/>
              </a:ext>
            </a:extLst>
          </p:cNvPr>
          <p:cNvGraphicFramePr>
            <a:graphicFrameLocks noGrp="1"/>
          </p:cNvGraphicFramePr>
          <p:nvPr/>
        </p:nvGraphicFramePr>
        <p:xfrm>
          <a:off x="3204376" y="1530723"/>
          <a:ext cx="8006963" cy="4721734"/>
        </p:xfrm>
        <a:graphic>
          <a:graphicData uri="http://schemas.openxmlformats.org/drawingml/2006/table">
            <a:tbl>
              <a:tblPr firstRow="1" bandRow="1"/>
              <a:tblGrid>
                <a:gridCol w="1408692">
                  <a:extLst>
                    <a:ext uri="{9D8B030D-6E8A-4147-A177-3AD203B41FA5}">
                      <a16:colId xmlns:a16="http://schemas.microsoft.com/office/drawing/2014/main" val="20000"/>
                    </a:ext>
                  </a:extLst>
                </a:gridCol>
                <a:gridCol w="3595661">
                  <a:extLst>
                    <a:ext uri="{9D8B030D-6E8A-4147-A177-3AD203B41FA5}">
                      <a16:colId xmlns:a16="http://schemas.microsoft.com/office/drawing/2014/main" val="20001"/>
                    </a:ext>
                  </a:extLst>
                </a:gridCol>
                <a:gridCol w="3002610">
                  <a:extLst>
                    <a:ext uri="{9D8B030D-6E8A-4147-A177-3AD203B41FA5}">
                      <a16:colId xmlns:a16="http://schemas.microsoft.com/office/drawing/2014/main" val="20002"/>
                    </a:ext>
                  </a:extLst>
                </a:gridCol>
              </a:tblGrid>
              <a:tr h="266374">
                <a:tc>
                  <a:txBody>
                    <a:bodyPr/>
                    <a:lstStyle>
                      <a:lvl1pPr marL="0" algn="l" defTabSz="457200" rtl="0" eaLnBrk="1" latinLnBrk="0" hangingPunct="1">
                        <a:defRPr sz="1800" b="1" kern="1200">
                          <a:solidFill>
                            <a:schemeClr val="dk1"/>
                          </a:solidFill>
                          <a:latin typeface="微软雅黑" panose="020B0503020204020204" charset="-122"/>
                          <a:ea typeface="微软雅黑" panose="020B0503020204020204" charset="-122"/>
                        </a:defRPr>
                      </a:lvl1pPr>
                      <a:lvl2pPr marL="457200" algn="l" defTabSz="457200" rtl="0" eaLnBrk="1" latinLnBrk="0" hangingPunct="1">
                        <a:defRPr sz="1800" b="1" kern="1200">
                          <a:solidFill>
                            <a:schemeClr val="dk1"/>
                          </a:solidFill>
                          <a:latin typeface="微软雅黑" panose="020B0503020204020204" charset="-122"/>
                          <a:ea typeface="微软雅黑" panose="020B0503020204020204" charset="-122"/>
                        </a:defRPr>
                      </a:lvl2pPr>
                      <a:lvl3pPr marL="914400" algn="l" defTabSz="457200" rtl="0" eaLnBrk="1" latinLnBrk="0" hangingPunct="1">
                        <a:defRPr sz="1800" b="1" kern="1200">
                          <a:solidFill>
                            <a:schemeClr val="dk1"/>
                          </a:solidFill>
                          <a:latin typeface="微软雅黑" panose="020B0503020204020204" charset="-122"/>
                          <a:ea typeface="微软雅黑" panose="020B0503020204020204" charset="-122"/>
                        </a:defRPr>
                      </a:lvl3pPr>
                      <a:lvl4pPr marL="1371600" algn="l" defTabSz="457200" rtl="0" eaLnBrk="1" latinLnBrk="0" hangingPunct="1">
                        <a:defRPr sz="1800" b="1" kern="1200">
                          <a:solidFill>
                            <a:schemeClr val="dk1"/>
                          </a:solidFill>
                          <a:latin typeface="微软雅黑" panose="020B0503020204020204" charset="-122"/>
                          <a:ea typeface="微软雅黑" panose="020B0503020204020204" charset="-122"/>
                        </a:defRPr>
                      </a:lvl4pPr>
                      <a:lvl5pPr marL="1828800" algn="l" defTabSz="457200" rtl="0" eaLnBrk="1" latinLnBrk="0" hangingPunct="1">
                        <a:defRPr sz="1800" b="1" kern="1200">
                          <a:solidFill>
                            <a:schemeClr val="dk1"/>
                          </a:solidFill>
                          <a:latin typeface="微软雅黑" panose="020B0503020204020204" charset="-122"/>
                          <a:ea typeface="微软雅黑" panose="020B0503020204020204" charset="-122"/>
                        </a:defRPr>
                      </a:lvl5pPr>
                      <a:lvl6pPr marL="2286000" algn="l" defTabSz="457200" rtl="0" eaLnBrk="1" latinLnBrk="0" hangingPunct="1">
                        <a:defRPr sz="1800" b="1" kern="1200">
                          <a:solidFill>
                            <a:schemeClr val="dk1"/>
                          </a:solidFill>
                          <a:latin typeface="微软雅黑" panose="020B0503020204020204" charset="-122"/>
                          <a:ea typeface="微软雅黑" panose="020B0503020204020204" charset="-122"/>
                        </a:defRPr>
                      </a:lvl6pPr>
                      <a:lvl7pPr marL="2743200" algn="l" defTabSz="457200" rtl="0" eaLnBrk="1" latinLnBrk="0" hangingPunct="1">
                        <a:defRPr sz="1800" b="1" kern="1200">
                          <a:solidFill>
                            <a:schemeClr val="dk1"/>
                          </a:solidFill>
                          <a:latin typeface="微软雅黑" panose="020B0503020204020204" charset="-122"/>
                          <a:ea typeface="微软雅黑" panose="020B0503020204020204" charset="-122"/>
                        </a:defRPr>
                      </a:lvl7pPr>
                      <a:lvl8pPr marL="3200400" algn="l" defTabSz="457200" rtl="0" eaLnBrk="1" latinLnBrk="0" hangingPunct="1">
                        <a:defRPr sz="1800" b="1" kern="1200">
                          <a:solidFill>
                            <a:schemeClr val="dk1"/>
                          </a:solidFill>
                          <a:latin typeface="微软雅黑" panose="020B0503020204020204" charset="-122"/>
                          <a:ea typeface="微软雅黑" panose="020B0503020204020204" charset="-122"/>
                        </a:defRPr>
                      </a:lvl8pPr>
                      <a:lvl9pPr marL="3657600" algn="l" defTabSz="457200" rtl="0" eaLnBrk="1" latinLnBrk="0" hangingPunct="1">
                        <a:defRPr sz="1800" b="1" kern="1200">
                          <a:solidFill>
                            <a:schemeClr val="dk1"/>
                          </a:solidFill>
                          <a:latin typeface="微软雅黑" panose="020B0503020204020204" charset="-122"/>
                          <a:ea typeface="微软雅黑" panose="020B0503020204020204" charset="-122"/>
                        </a:defRPr>
                      </a:lvl9pPr>
                    </a:lstStyle>
                    <a:p>
                      <a:pPr marL="0" algn="ctr"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安全层级</a:t>
                      </a:r>
                      <a:endParaRPr lang="zh-CN" altLang="en-US" sz="1200" b="1" kern="1200" dirty="0">
                        <a:solidFill>
                          <a:schemeClr val="dk1"/>
                        </a:solidFill>
                        <a:latin typeface="+mn-lt"/>
                        <a:ea typeface="+mn-ea"/>
                        <a:cs typeface="+mn-cs"/>
                      </a:endParaRPr>
                    </a:p>
                  </a:txBody>
                  <a:tcPr marL="36000" marR="36000" marT="36000" marB="36000">
                    <a:lnL w="12700" cmpd="sng">
                      <a:solidFill>
                        <a:srgbClr val="9BBB59"/>
                      </a:solidFill>
                    </a:lnL>
                    <a:lnR w="12700" cmpd="sng">
                      <a:solidFill>
                        <a:srgbClr val="9BBB59"/>
                      </a:solidFill>
                    </a:lnR>
                    <a:lnT w="12700" cmpd="sng">
                      <a:solidFill>
                        <a:srgbClr val="9BBB59"/>
                      </a:solidFill>
                    </a:lnT>
                    <a:lnB w="12700" cmpd="sng">
                      <a:solidFill>
                        <a:srgbClr val="9BBB59"/>
                      </a:solidFill>
                    </a:lnB>
                    <a:lnTlToBr w="12700" cmpd="sng">
                      <a:noFill/>
                      <a:prstDash val="solid"/>
                    </a:lnTlToBr>
                    <a:lnBlToTr w="12700" cmpd="sng">
                      <a:noFill/>
                      <a:prstDash val="solid"/>
                    </a:lnBlToTr>
                    <a:solidFill>
                      <a:srgbClr val="9BBB59">
                        <a:tint val="20000"/>
                      </a:srgbClr>
                    </a:solidFill>
                  </a:tcPr>
                </a:tc>
                <a:tc>
                  <a:txBody>
                    <a:bodyPr/>
                    <a:lstStyle>
                      <a:lvl1pPr marL="0" algn="l" defTabSz="457200" rtl="0" eaLnBrk="1" latinLnBrk="0" hangingPunct="1">
                        <a:defRPr sz="1800" b="1" kern="1200">
                          <a:solidFill>
                            <a:schemeClr val="dk1"/>
                          </a:solidFill>
                          <a:latin typeface="微软雅黑" panose="020B0503020204020204" charset="-122"/>
                          <a:ea typeface="微软雅黑" panose="020B0503020204020204" charset="-122"/>
                        </a:defRPr>
                      </a:lvl1pPr>
                      <a:lvl2pPr marL="457200" algn="l" defTabSz="457200" rtl="0" eaLnBrk="1" latinLnBrk="0" hangingPunct="1">
                        <a:defRPr sz="1800" b="1" kern="1200">
                          <a:solidFill>
                            <a:schemeClr val="dk1"/>
                          </a:solidFill>
                          <a:latin typeface="微软雅黑" panose="020B0503020204020204" charset="-122"/>
                          <a:ea typeface="微软雅黑" panose="020B0503020204020204" charset="-122"/>
                        </a:defRPr>
                      </a:lvl2pPr>
                      <a:lvl3pPr marL="914400" algn="l" defTabSz="457200" rtl="0" eaLnBrk="1" latinLnBrk="0" hangingPunct="1">
                        <a:defRPr sz="1800" b="1" kern="1200">
                          <a:solidFill>
                            <a:schemeClr val="dk1"/>
                          </a:solidFill>
                          <a:latin typeface="微软雅黑" panose="020B0503020204020204" charset="-122"/>
                          <a:ea typeface="微软雅黑" panose="020B0503020204020204" charset="-122"/>
                        </a:defRPr>
                      </a:lvl3pPr>
                      <a:lvl4pPr marL="1371600" algn="l" defTabSz="457200" rtl="0" eaLnBrk="1" latinLnBrk="0" hangingPunct="1">
                        <a:defRPr sz="1800" b="1" kern="1200">
                          <a:solidFill>
                            <a:schemeClr val="dk1"/>
                          </a:solidFill>
                          <a:latin typeface="微软雅黑" panose="020B0503020204020204" charset="-122"/>
                          <a:ea typeface="微软雅黑" panose="020B0503020204020204" charset="-122"/>
                        </a:defRPr>
                      </a:lvl4pPr>
                      <a:lvl5pPr marL="1828800" algn="l" defTabSz="457200" rtl="0" eaLnBrk="1" latinLnBrk="0" hangingPunct="1">
                        <a:defRPr sz="1800" b="1" kern="1200">
                          <a:solidFill>
                            <a:schemeClr val="dk1"/>
                          </a:solidFill>
                          <a:latin typeface="微软雅黑" panose="020B0503020204020204" charset="-122"/>
                          <a:ea typeface="微软雅黑" panose="020B0503020204020204" charset="-122"/>
                        </a:defRPr>
                      </a:lvl5pPr>
                      <a:lvl6pPr marL="2286000" algn="l" defTabSz="457200" rtl="0" eaLnBrk="1" latinLnBrk="0" hangingPunct="1">
                        <a:defRPr sz="1800" b="1" kern="1200">
                          <a:solidFill>
                            <a:schemeClr val="dk1"/>
                          </a:solidFill>
                          <a:latin typeface="微软雅黑" panose="020B0503020204020204" charset="-122"/>
                          <a:ea typeface="微软雅黑" panose="020B0503020204020204" charset="-122"/>
                        </a:defRPr>
                      </a:lvl6pPr>
                      <a:lvl7pPr marL="2743200" algn="l" defTabSz="457200" rtl="0" eaLnBrk="1" latinLnBrk="0" hangingPunct="1">
                        <a:defRPr sz="1800" b="1" kern="1200">
                          <a:solidFill>
                            <a:schemeClr val="dk1"/>
                          </a:solidFill>
                          <a:latin typeface="微软雅黑" panose="020B0503020204020204" charset="-122"/>
                          <a:ea typeface="微软雅黑" panose="020B0503020204020204" charset="-122"/>
                        </a:defRPr>
                      </a:lvl7pPr>
                      <a:lvl8pPr marL="3200400" algn="l" defTabSz="457200" rtl="0" eaLnBrk="1" latinLnBrk="0" hangingPunct="1">
                        <a:defRPr sz="1800" b="1" kern="1200">
                          <a:solidFill>
                            <a:schemeClr val="dk1"/>
                          </a:solidFill>
                          <a:latin typeface="微软雅黑" panose="020B0503020204020204" charset="-122"/>
                          <a:ea typeface="微软雅黑" panose="020B0503020204020204" charset="-122"/>
                        </a:defRPr>
                      </a:lvl8pPr>
                      <a:lvl9pPr marL="3657600" algn="l" defTabSz="457200" rtl="0" eaLnBrk="1" latinLnBrk="0" hangingPunct="1">
                        <a:defRPr sz="1800" b="1" kern="1200">
                          <a:solidFill>
                            <a:schemeClr val="dk1"/>
                          </a:solidFill>
                          <a:latin typeface="微软雅黑" panose="020B0503020204020204" charset="-122"/>
                          <a:ea typeface="微软雅黑" panose="020B0503020204020204" charset="-122"/>
                        </a:defRPr>
                      </a:lvl9pPr>
                    </a:lstStyle>
                    <a:p>
                      <a:pPr marL="0" algn="ctr"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安全管控要求</a:t>
                      </a:r>
                      <a:endParaRPr lang="zh-CN" altLang="en-US" sz="1200" b="1" kern="1200" dirty="0">
                        <a:solidFill>
                          <a:schemeClr val="dk1"/>
                        </a:solidFill>
                        <a:latin typeface="+mn-lt"/>
                        <a:ea typeface="+mn-ea"/>
                        <a:cs typeface="+mn-cs"/>
                      </a:endParaRPr>
                    </a:p>
                  </a:txBody>
                  <a:tcPr marL="36000" marR="36000" marT="36000" marB="36000">
                    <a:lnL w="12700" cmpd="sng">
                      <a:solidFill>
                        <a:srgbClr val="9BBB59"/>
                      </a:solidFill>
                    </a:lnL>
                    <a:lnR w="12700" cmpd="sng">
                      <a:solidFill>
                        <a:srgbClr val="9BBB59"/>
                      </a:solidFill>
                    </a:lnR>
                    <a:lnT w="12700" cmpd="sng">
                      <a:solidFill>
                        <a:srgbClr val="9BBB59"/>
                      </a:solidFill>
                    </a:lnT>
                    <a:lnB w="12700" cmpd="sng">
                      <a:solidFill>
                        <a:srgbClr val="9BBB59"/>
                      </a:solidFill>
                    </a:lnB>
                    <a:lnTlToBr w="12700" cmpd="sng">
                      <a:noFill/>
                      <a:prstDash val="solid"/>
                    </a:lnTlToBr>
                    <a:lnBlToTr w="12700" cmpd="sng">
                      <a:noFill/>
                      <a:prstDash val="solid"/>
                    </a:lnBlToTr>
                    <a:solidFill>
                      <a:srgbClr val="9BBB59">
                        <a:tint val="20000"/>
                      </a:srgbClr>
                    </a:solidFill>
                  </a:tcPr>
                </a:tc>
                <a:tc>
                  <a:txBody>
                    <a:bodyPr/>
                    <a:lstStyle>
                      <a:lvl1pPr marL="0" algn="l" defTabSz="457200" rtl="0" eaLnBrk="1" latinLnBrk="0" hangingPunct="1">
                        <a:defRPr sz="1800" b="1" kern="1200">
                          <a:solidFill>
                            <a:schemeClr val="dk1"/>
                          </a:solidFill>
                          <a:latin typeface="微软雅黑" panose="020B0503020204020204" charset="-122"/>
                          <a:ea typeface="微软雅黑" panose="020B0503020204020204" charset="-122"/>
                        </a:defRPr>
                      </a:lvl1pPr>
                      <a:lvl2pPr marL="457200" algn="l" defTabSz="457200" rtl="0" eaLnBrk="1" latinLnBrk="0" hangingPunct="1">
                        <a:defRPr sz="1800" b="1" kern="1200">
                          <a:solidFill>
                            <a:schemeClr val="dk1"/>
                          </a:solidFill>
                          <a:latin typeface="微软雅黑" panose="020B0503020204020204" charset="-122"/>
                          <a:ea typeface="微软雅黑" panose="020B0503020204020204" charset="-122"/>
                        </a:defRPr>
                      </a:lvl2pPr>
                      <a:lvl3pPr marL="914400" algn="l" defTabSz="457200" rtl="0" eaLnBrk="1" latinLnBrk="0" hangingPunct="1">
                        <a:defRPr sz="1800" b="1" kern="1200">
                          <a:solidFill>
                            <a:schemeClr val="dk1"/>
                          </a:solidFill>
                          <a:latin typeface="微软雅黑" panose="020B0503020204020204" charset="-122"/>
                          <a:ea typeface="微软雅黑" panose="020B0503020204020204" charset="-122"/>
                        </a:defRPr>
                      </a:lvl3pPr>
                      <a:lvl4pPr marL="1371600" algn="l" defTabSz="457200" rtl="0" eaLnBrk="1" latinLnBrk="0" hangingPunct="1">
                        <a:defRPr sz="1800" b="1" kern="1200">
                          <a:solidFill>
                            <a:schemeClr val="dk1"/>
                          </a:solidFill>
                          <a:latin typeface="微软雅黑" panose="020B0503020204020204" charset="-122"/>
                          <a:ea typeface="微软雅黑" panose="020B0503020204020204" charset="-122"/>
                        </a:defRPr>
                      </a:lvl4pPr>
                      <a:lvl5pPr marL="1828800" algn="l" defTabSz="457200" rtl="0" eaLnBrk="1" latinLnBrk="0" hangingPunct="1">
                        <a:defRPr sz="1800" b="1" kern="1200">
                          <a:solidFill>
                            <a:schemeClr val="dk1"/>
                          </a:solidFill>
                          <a:latin typeface="微软雅黑" panose="020B0503020204020204" charset="-122"/>
                          <a:ea typeface="微软雅黑" panose="020B0503020204020204" charset="-122"/>
                        </a:defRPr>
                      </a:lvl5pPr>
                      <a:lvl6pPr marL="2286000" algn="l" defTabSz="457200" rtl="0" eaLnBrk="1" latinLnBrk="0" hangingPunct="1">
                        <a:defRPr sz="1800" b="1" kern="1200">
                          <a:solidFill>
                            <a:schemeClr val="dk1"/>
                          </a:solidFill>
                          <a:latin typeface="微软雅黑" panose="020B0503020204020204" charset="-122"/>
                          <a:ea typeface="微软雅黑" panose="020B0503020204020204" charset="-122"/>
                        </a:defRPr>
                      </a:lvl6pPr>
                      <a:lvl7pPr marL="2743200" algn="l" defTabSz="457200" rtl="0" eaLnBrk="1" latinLnBrk="0" hangingPunct="1">
                        <a:defRPr sz="1800" b="1" kern="1200">
                          <a:solidFill>
                            <a:schemeClr val="dk1"/>
                          </a:solidFill>
                          <a:latin typeface="微软雅黑" panose="020B0503020204020204" charset="-122"/>
                          <a:ea typeface="微软雅黑" panose="020B0503020204020204" charset="-122"/>
                        </a:defRPr>
                      </a:lvl7pPr>
                      <a:lvl8pPr marL="3200400" algn="l" defTabSz="457200" rtl="0" eaLnBrk="1" latinLnBrk="0" hangingPunct="1">
                        <a:defRPr sz="1800" b="1" kern="1200">
                          <a:solidFill>
                            <a:schemeClr val="dk1"/>
                          </a:solidFill>
                          <a:latin typeface="微软雅黑" panose="020B0503020204020204" charset="-122"/>
                          <a:ea typeface="微软雅黑" panose="020B0503020204020204" charset="-122"/>
                        </a:defRPr>
                      </a:lvl8pPr>
                      <a:lvl9pPr marL="3657600" algn="l" defTabSz="457200" rtl="0" eaLnBrk="1" latinLnBrk="0" hangingPunct="1">
                        <a:defRPr sz="1800" b="1" kern="1200">
                          <a:solidFill>
                            <a:schemeClr val="dk1"/>
                          </a:solidFill>
                          <a:latin typeface="微软雅黑" panose="020B0503020204020204" charset="-122"/>
                          <a:ea typeface="微软雅黑" panose="020B0503020204020204" charset="-122"/>
                        </a:defRPr>
                      </a:lvl9pPr>
                    </a:lstStyle>
                    <a:p>
                      <a:pPr marL="0" algn="ctr"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b="1" kern="1200" dirty="0">
                          <a:solidFill>
                            <a:schemeClr val="dk1"/>
                          </a:solidFill>
                          <a:latin typeface="+mn-lt"/>
                          <a:ea typeface="+mn-ea"/>
                          <a:cs typeface="+mn-cs"/>
                        </a:rPr>
                        <a:t>移动应用平台管控措施</a:t>
                      </a:r>
                    </a:p>
                  </a:txBody>
                  <a:tcPr marL="36000" marR="36000" marT="36000" marB="36000">
                    <a:lnL w="12700" cmpd="sng">
                      <a:solidFill>
                        <a:srgbClr val="9BBB59"/>
                      </a:solidFill>
                    </a:lnL>
                    <a:lnR w="12700" cmpd="sng">
                      <a:solidFill>
                        <a:srgbClr val="9BBB59"/>
                      </a:solidFill>
                    </a:lnR>
                    <a:lnT w="12700" cmpd="sng">
                      <a:solidFill>
                        <a:srgbClr val="9BBB59"/>
                      </a:solidFill>
                    </a:lnT>
                    <a:lnB w="12700" cmpd="sng">
                      <a:solidFill>
                        <a:srgbClr val="9BBB59"/>
                      </a:solidFill>
                    </a:lnB>
                    <a:lnTlToBr w="12700" cmpd="sng">
                      <a:noFill/>
                      <a:prstDash val="solid"/>
                    </a:lnTlToBr>
                    <a:lnBlToTr w="12700" cmpd="sng">
                      <a:noFill/>
                      <a:prstDash val="solid"/>
                    </a:lnBlToTr>
                    <a:solidFill>
                      <a:srgbClr val="9BBB59">
                        <a:tint val="20000"/>
                      </a:srgbClr>
                    </a:solidFill>
                  </a:tcPr>
                </a:tc>
                <a:extLst>
                  <a:ext uri="{0D108BD9-81ED-4DB2-BD59-A6C34878D82A}">
                    <a16:rowId xmlns:a16="http://schemas.microsoft.com/office/drawing/2014/main" val="10000"/>
                  </a:ext>
                </a:extLst>
              </a:tr>
              <a:tr h="506788">
                <a:tc>
                  <a:txBody>
                    <a:bodyPr/>
                    <a:lstStyle>
                      <a:lvl1pPr marL="0" algn="l" defTabSz="457200" rtl="0" eaLnBrk="1" latinLnBrk="0" hangingPunct="1">
                        <a:defRPr sz="1800" kern="1200">
                          <a:solidFill>
                            <a:schemeClr val="dk1"/>
                          </a:solidFill>
                          <a:latin typeface="微软雅黑" panose="020B0503020204020204" charset="-122"/>
                          <a:ea typeface="微软雅黑" panose="020B0503020204020204" charset="-122"/>
                        </a:defRPr>
                      </a:lvl1pPr>
                      <a:lvl2pPr marL="457200" algn="l" defTabSz="457200" rtl="0" eaLnBrk="1" latinLnBrk="0" hangingPunct="1">
                        <a:defRPr sz="1800" kern="1200">
                          <a:solidFill>
                            <a:schemeClr val="dk1"/>
                          </a:solidFill>
                          <a:latin typeface="微软雅黑" panose="020B0503020204020204" charset="-122"/>
                          <a:ea typeface="微软雅黑" panose="020B0503020204020204" charset="-122"/>
                        </a:defRPr>
                      </a:lvl2pPr>
                      <a:lvl3pPr marL="914400" algn="l" defTabSz="457200" rtl="0" eaLnBrk="1" latinLnBrk="0" hangingPunct="1">
                        <a:defRPr sz="1800" kern="1200">
                          <a:solidFill>
                            <a:schemeClr val="dk1"/>
                          </a:solidFill>
                          <a:latin typeface="微软雅黑" panose="020B0503020204020204" charset="-122"/>
                          <a:ea typeface="微软雅黑" panose="020B0503020204020204" charset="-122"/>
                        </a:defRPr>
                      </a:lvl3pPr>
                      <a:lvl4pPr marL="1371600" algn="l" defTabSz="457200" rtl="0" eaLnBrk="1" latinLnBrk="0" hangingPunct="1">
                        <a:defRPr sz="1800" kern="1200">
                          <a:solidFill>
                            <a:schemeClr val="dk1"/>
                          </a:solidFill>
                          <a:latin typeface="微软雅黑" panose="020B0503020204020204" charset="-122"/>
                          <a:ea typeface="微软雅黑" panose="020B0503020204020204" charset="-122"/>
                        </a:defRPr>
                      </a:lvl4pPr>
                      <a:lvl5pPr marL="1828800" algn="l" defTabSz="457200" rtl="0" eaLnBrk="1" latinLnBrk="0" hangingPunct="1">
                        <a:defRPr sz="1800" kern="1200">
                          <a:solidFill>
                            <a:schemeClr val="dk1"/>
                          </a:solidFill>
                          <a:latin typeface="微软雅黑" panose="020B0503020204020204" charset="-122"/>
                          <a:ea typeface="微软雅黑" panose="020B0503020204020204" charset="-122"/>
                        </a:defRPr>
                      </a:lvl5pPr>
                      <a:lvl6pPr marL="2286000" algn="l" defTabSz="457200" rtl="0" eaLnBrk="1" latinLnBrk="0" hangingPunct="1">
                        <a:defRPr sz="1800" kern="1200">
                          <a:solidFill>
                            <a:schemeClr val="dk1"/>
                          </a:solidFill>
                          <a:latin typeface="微软雅黑" panose="020B0503020204020204" charset="-122"/>
                          <a:ea typeface="微软雅黑" panose="020B0503020204020204" charset="-122"/>
                        </a:defRPr>
                      </a:lvl6pPr>
                      <a:lvl7pPr marL="2743200" algn="l" defTabSz="457200" rtl="0" eaLnBrk="1" latinLnBrk="0" hangingPunct="1">
                        <a:defRPr sz="1800" kern="1200">
                          <a:solidFill>
                            <a:schemeClr val="dk1"/>
                          </a:solidFill>
                          <a:latin typeface="微软雅黑" panose="020B0503020204020204" charset="-122"/>
                          <a:ea typeface="微软雅黑" panose="020B0503020204020204" charset="-122"/>
                        </a:defRPr>
                      </a:lvl7pPr>
                      <a:lvl8pPr marL="3200400" algn="l" defTabSz="457200" rtl="0" eaLnBrk="1" latinLnBrk="0" hangingPunct="1">
                        <a:defRPr sz="1800" kern="1200">
                          <a:solidFill>
                            <a:schemeClr val="dk1"/>
                          </a:solidFill>
                          <a:latin typeface="微软雅黑" panose="020B0503020204020204" charset="-122"/>
                          <a:ea typeface="微软雅黑" panose="020B0503020204020204" charset="-122"/>
                        </a:defRPr>
                      </a:lvl8pPr>
                      <a:lvl9pPr marL="3657600" algn="l" defTabSz="457200" rtl="0" eaLnBrk="1" latinLnBrk="0" hangingPunct="1">
                        <a:defRPr sz="1800" kern="1200">
                          <a:solidFill>
                            <a:schemeClr val="dk1"/>
                          </a:solidFill>
                          <a:latin typeface="微软雅黑" panose="020B0503020204020204" charset="-122"/>
                          <a:ea typeface="微软雅黑" panose="020B0503020204020204" charset="-122"/>
                        </a:defRPr>
                      </a:lvl9pPr>
                    </a:lstStyle>
                    <a:p>
                      <a:pPr marL="0" algn="ctr"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数据安全</a:t>
                      </a:r>
                      <a:endParaRPr lang="zh-CN" altLang="en-US" sz="1200" kern="1200" dirty="0">
                        <a:solidFill>
                          <a:schemeClr val="dk1"/>
                        </a:solidFill>
                        <a:latin typeface="+mn-lt"/>
                        <a:ea typeface="+mn-ea"/>
                        <a:cs typeface="+mn-cs"/>
                      </a:endParaRPr>
                    </a:p>
                  </a:txBody>
                  <a:tcPr marL="36000" marR="36000" marT="36000" marB="36000" anchor="ctr">
                    <a:lnL w="12700" cmpd="sng">
                      <a:solidFill>
                        <a:srgbClr val="9BBB59"/>
                      </a:solidFill>
                    </a:lnL>
                    <a:lnR w="12700" cmpd="sng">
                      <a:solidFill>
                        <a:srgbClr val="9BBB59"/>
                      </a:solidFill>
                    </a:lnR>
                    <a:lnT w="12700" cmpd="sng">
                      <a:solidFill>
                        <a:srgbClr val="9BBB59"/>
                      </a:solidFill>
                    </a:lnT>
                    <a:lnB w="12700" cmpd="sng">
                      <a:solidFill>
                        <a:srgbClr val="9BBB59"/>
                      </a:solidFill>
                    </a:lnB>
                    <a:lnTlToBr w="12700" cmpd="sng">
                      <a:noFill/>
                      <a:prstDash val="solid"/>
                    </a:lnTlToBr>
                    <a:lnBlToTr w="12700" cmpd="sng">
                      <a:noFill/>
                      <a:prstDash val="solid"/>
                    </a:lnBlToTr>
                    <a:solidFill>
                      <a:srgbClr val="9BBB59">
                        <a:tint val="40000"/>
                      </a:srgbClr>
                    </a:solidFill>
                  </a:tcPr>
                </a:tc>
                <a:tc>
                  <a:txBody>
                    <a:bodyPr/>
                    <a:lstStyle>
                      <a:lvl1pPr marL="0" algn="l" defTabSz="457200" rtl="0" eaLnBrk="1" latinLnBrk="0" hangingPunct="1">
                        <a:defRPr sz="1800" kern="1200">
                          <a:solidFill>
                            <a:schemeClr val="dk1"/>
                          </a:solidFill>
                          <a:latin typeface="微软雅黑" panose="020B0503020204020204" charset="-122"/>
                          <a:ea typeface="微软雅黑" panose="020B0503020204020204" charset="-122"/>
                        </a:defRPr>
                      </a:lvl1pPr>
                      <a:lvl2pPr marL="457200" algn="l" defTabSz="457200" rtl="0" eaLnBrk="1" latinLnBrk="0" hangingPunct="1">
                        <a:defRPr sz="1800" kern="1200">
                          <a:solidFill>
                            <a:schemeClr val="dk1"/>
                          </a:solidFill>
                          <a:latin typeface="微软雅黑" panose="020B0503020204020204" charset="-122"/>
                          <a:ea typeface="微软雅黑" panose="020B0503020204020204" charset="-122"/>
                        </a:defRPr>
                      </a:lvl2pPr>
                      <a:lvl3pPr marL="914400" algn="l" defTabSz="457200" rtl="0" eaLnBrk="1" latinLnBrk="0" hangingPunct="1">
                        <a:defRPr sz="1800" kern="1200">
                          <a:solidFill>
                            <a:schemeClr val="dk1"/>
                          </a:solidFill>
                          <a:latin typeface="微软雅黑" panose="020B0503020204020204" charset="-122"/>
                          <a:ea typeface="微软雅黑" panose="020B0503020204020204" charset="-122"/>
                        </a:defRPr>
                      </a:lvl3pPr>
                      <a:lvl4pPr marL="1371600" algn="l" defTabSz="457200" rtl="0" eaLnBrk="1" latinLnBrk="0" hangingPunct="1">
                        <a:defRPr sz="1800" kern="1200">
                          <a:solidFill>
                            <a:schemeClr val="dk1"/>
                          </a:solidFill>
                          <a:latin typeface="微软雅黑" panose="020B0503020204020204" charset="-122"/>
                          <a:ea typeface="微软雅黑" panose="020B0503020204020204" charset="-122"/>
                        </a:defRPr>
                      </a:lvl4pPr>
                      <a:lvl5pPr marL="1828800" algn="l" defTabSz="457200" rtl="0" eaLnBrk="1" latinLnBrk="0" hangingPunct="1">
                        <a:defRPr sz="1800" kern="1200">
                          <a:solidFill>
                            <a:schemeClr val="dk1"/>
                          </a:solidFill>
                          <a:latin typeface="微软雅黑" panose="020B0503020204020204" charset="-122"/>
                          <a:ea typeface="微软雅黑" panose="020B0503020204020204" charset="-122"/>
                        </a:defRPr>
                      </a:lvl5pPr>
                      <a:lvl6pPr marL="2286000" algn="l" defTabSz="457200" rtl="0" eaLnBrk="1" latinLnBrk="0" hangingPunct="1">
                        <a:defRPr sz="1800" kern="1200">
                          <a:solidFill>
                            <a:schemeClr val="dk1"/>
                          </a:solidFill>
                          <a:latin typeface="微软雅黑" panose="020B0503020204020204" charset="-122"/>
                          <a:ea typeface="微软雅黑" panose="020B0503020204020204" charset="-122"/>
                        </a:defRPr>
                      </a:lvl6pPr>
                      <a:lvl7pPr marL="2743200" algn="l" defTabSz="457200" rtl="0" eaLnBrk="1" latinLnBrk="0" hangingPunct="1">
                        <a:defRPr sz="1800" kern="1200">
                          <a:solidFill>
                            <a:schemeClr val="dk1"/>
                          </a:solidFill>
                          <a:latin typeface="微软雅黑" panose="020B0503020204020204" charset="-122"/>
                          <a:ea typeface="微软雅黑" panose="020B0503020204020204" charset="-122"/>
                        </a:defRPr>
                      </a:lvl7pPr>
                      <a:lvl8pPr marL="3200400" algn="l" defTabSz="457200" rtl="0" eaLnBrk="1" latinLnBrk="0" hangingPunct="1">
                        <a:defRPr sz="1800" kern="1200">
                          <a:solidFill>
                            <a:schemeClr val="dk1"/>
                          </a:solidFill>
                          <a:latin typeface="微软雅黑" panose="020B0503020204020204" charset="-122"/>
                          <a:ea typeface="微软雅黑" panose="020B0503020204020204" charset="-122"/>
                        </a:defRPr>
                      </a:lvl8pPr>
                      <a:lvl9pPr marL="3657600" algn="l" defTabSz="457200" rtl="0" eaLnBrk="1" latinLnBrk="0" hangingPunct="1">
                        <a:defRPr sz="1800" kern="1200">
                          <a:solidFill>
                            <a:schemeClr val="dk1"/>
                          </a:solidFill>
                          <a:latin typeface="微软雅黑" panose="020B0503020204020204" charset="-122"/>
                          <a:ea typeface="微软雅黑" panose="020B0503020204020204" charset="-122"/>
                        </a:defRPr>
                      </a:lvl9pPr>
                    </a:lstStyle>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数据访问控制</a:t>
                      </a:r>
                      <a:endParaRPr lang="en-US" altLang="zh-CN" sz="1200" kern="1200" dirty="0"/>
                    </a:p>
                    <a:p>
                      <a:pPr marL="0" marR="0" indent="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None/>
                        <a:defRPr/>
                      </a:pPr>
                      <a:r>
                        <a:rPr lang="zh-CN" altLang="en-US" sz="1200" kern="1200" dirty="0"/>
                        <a:t>重要数据加密传输</a:t>
                      </a:r>
                      <a:endParaRPr lang="zh-CN" altLang="en-US" sz="1200" b="0" kern="1200" dirty="0">
                        <a:solidFill>
                          <a:schemeClr val="tx1"/>
                        </a:solidFill>
                        <a:latin typeface="Verdana" panose="020B060403050404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None/>
                        <a:defRPr/>
                      </a:pPr>
                      <a:r>
                        <a:rPr lang="zh-CN" altLang="en-US" sz="1200" kern="1200" dirty="0"/>
                        <a:t>核心数据加密存储</a:t>
                      </a:r>
                      <a:endParaRPr lang="en-US" altLang="zh-CN" sz="1200" kern="1200" dirty="0"/>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数据库定期备份</a:t>
                      </a:r>
                    </a:p>
                  </a:txBody>
                  <a:tcPr marL="36000" marR="36000" marT="36000" marB="36000">
                    <a:lnL w="12700" cmpd="sng">
                      <a:solidFill>
                        <a:srgbClr val="9BBB59"/>
                      </a:solidFill>
                    </a:lnL>
                    <a:lnR w="12700" cmpd="sng">
                      <a:solidFill>
                        <a:srgbClr val="9BBB59"/>
                      </a:solidFill>
                    </a:lnR>
                    <a:lnT w="12700" cmpd="sng">
                      <a:solidFill>
                        <a:srgbClr val="9BBB59"/>
                      </a:solidFill>
                    </a:lnT>
                    <a:lnB w="12700" cmpd="sng">
                      <a:solidFill>
                        <a:srgbClr val="9BBB59"/>
                      </a:solidFill>
                    </a:lnB>
                    <a:lnTlToBr w="12700" cmpd="sng">
                      <a:noFill/>
                      <a:prstDash val="solid"/>
                    </a:lnTlToBr>
                    <a:lnBlToTr w="12700" cmpd="sng">
                      <a:noFill/>
                      <a:prstDash val="solid"/>
                    </a:lnBlToTr>
                    <a:solidFill>
                      <a:srgbClr val="9BBB59">
                        <a:tint val="40000"/>
                      </a:srgbClr>
                    </a:solidFill>
                  </a:tcPr>
                </a:tc>
                <a:tc>
                  <a:txBody>
                    <a:bodyPr/>
                    <a:lstStyle>
                      <a:lvl1pPr marL="0" algn="l" defTabSz="457200" rtl="0" eaLnBrk="1" latinLnBrk="0" hangingPunct="1">
                        <a:defRPr sz="1800" kern="1200">
                          <a:solidFill>
                            <a:schemeClr val="dk1"/>
                          </a:solidFill>
                          <a:latin typeface="微软雅黑" panose="020B0503020204020204" charset="-122"/>
                          <a:ea typeface="微软雅黑" panose="020B0503020204020204" charset="-122"/>
                        </a:defRPr>
                      </a:lvl1pPr>
                      <a:lvl2pPr marL="457200" algn="l" defTabSz="457200" rtl="0" eaLnBrk="1" latinLnBrk="0" hangingPunct="1">
                        <a:defRPr sz="1800" kern="1200">
                          <a:solidFill>
                            <a:schemeClr val="dk1"/>
                          </a:solidFill>
                          <a:latin typeface="微软雅黑" panose="020B0503020204020204" charset="-122"/>
                          <a:ea typeface="微软雅黑" panose="020B0503020204020204" charset="-122"/>
                        </a:defRPr>
                      </a:lvl2pPr>
                      <a:lvl3pPr marL="914400" algn="l" defTabSz="457200" rtl="0" eaLnBrk="1" latinLnBrk="0" hangingPunct="1">
                        <a:defRPr sz="1800" kern="1200">
                          <a:solidFill>
                            <a:schemeClr val="dk1"/>
                          </a:solidFill>
                          <a:latin typeface="微软雅黑" panose="020B0503020204020204" charset="-122"/>
                          <a:ea typeface="微软雅黑" panose="020B0503020204020204" charset="-122"/>
                        </a:defRPr>
                      </a:lvl3pPr>
                      <a:lvl4pPr marL="1371600" algn="l" defTabSz="457200" rtl="0" eaLnBrk="1" latinLnBrk="0" hangingPunct="1">
                        <a:defRPr sz="1800" kern="1200">
                          <a:solidFill>
                            <a:schemeClr val="dk1"/>
                          </a:solidFill>
                          <a:latin typeface="微软雅黑" panose="020B0503020204020204" charset="-122"/>
                          <a:ea typeface="微软雅黑" panose="020B0503020204020204" charset="-122"/>
                        </a:defRPr>
                      </a:lvl4pPr>
                      <a:lvl5pPr marL="1828800" algn="l" defTabSz="457200" rtl="0" eaLnBrk="1" latinLnBrk="0" hangingPunct="1">
                        <a:defRPr sz="1800" kern="1200">
                          <a:solidFill>
                            <a:schemeClr val="dk1"/>
                          </a:solidFill>
                          <a:latin typeface="微软雅黑" panose="020B0503020204020204" charset="-122"/>
                          <a:ea typeface="微软雅黑" panose="020B0503020204020204" charset="-122"/>
                        </a:defRPr>
                      </a:lvl5pPr>
                      <a:lvl6pPr marL="2286000" algn="l" defTabSz="457200" rtl="0" eaLnBrk="1" latinLnBrk="0" hangingPunct="1">
                        <a:defRPr sz="1800" kern="1200">
                          <a:solidFill>
                            <a:schemeClr val="dk1"/>
                          </a:solidFill>
                          <a:latin typeface="微软雅黑" panose="020B0503020204020204" charset="-122"/>
                          <a:ea typeface="微软雅黑" panose="020B0503020204020204" charset="-122"/>
                        </a:defRPr>
                      </a:lvl6pPr>
                      <a:lvl7pPr marL="2743200" algn="l" defTabSz="457200" rtl="0" eaLnBrk="1" latinLnBrk="0" hangingPunct="1">
                        <a:defRPr sz="1800" kern="1200">
                          <a:solidFill>
                            <a:schemeClr val="dk1"/>
                          </a:solidFill>
                          <a:latin typeface="微软雅黑" panose="020B0503020204020204" charset="-122"/>
                          <a:ea typeface="微软雅黑" panose="020B0503020204020204" charset="-122"/>
                        </a:defRPr>
                      </a:lvl7pPr>
                      <a:lvl8pPr marL="3200400" algn="l" defTabSz="457200" rtl="0" eaLnBrk="1" latinLnBrk="0" hangingPunct="1">
                        <a:defRPr sz="1800" kern="1200">
                          <a:solidFill>
                            <a:schemeClr val="dk1"/>
                          </a:solidFill>
                          <a:latin typeface="微软雅黑" panose="020B0503020204020204" charset="-122"/>
                          <a:ea typeface="微软雅黑" panose="020B0503020204020204" charset="-122"/>
                        </a:defRPr>
                      </a:lvl8pPr>
                      <a:lvl9pPr marL="3657600" algn="l" defTabSz="457200" rtl="0" eaLnBrk="1" latinLnBrk="0" hangingPunct="1">
                        <a:defRPr sz="1800" kern="1200">
                          <a:solidFill>
                            <a:schemeClr val="dk1"/>
                          </a:solidFill>
                          <a:latin typeface="微软雅黑" panose="020B0503020204020204" charset="-122"/>
                          <a:ea typeface="微软雅黑" panose="020B0503020204020204" charset="-122"/>
                        </a:defRPr>
                      </a:lvl9pPr>
                    </a:lstStyle>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集成访问管理</a:t>
                      </a:r>
                    </a:p>
                    <a:p>
                      <a:pPr marL="0" marR="0" indent="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None/>
                        <a:defRPr/>
                      </a:pPr>
                      <a:r>
                        <a:rPr lang="zh-CN" altLang="en-US" sz="1200" kern="1200" dirty="0"/>
                        <a:t>存储密钥管理</a:t>
                      </a:r>
                      <a:endParaRPr lang="zh-CN" altLang="en-US" sz="1200" b="0" kern="1200" dirty="0">
                        <a:solidFill>
                          <a:schemeClr val="tx1"/>
                        </a:solidFill>
                        <a:latin typeface="Verdana" panose="020B0604030504040204" pitchFamily="34" charset="0"/>
                        <a:ea typeface="宋体" panose="02010600030101010101" pitchFamily="2" charset="-122"/>
                        <a:cs typeface="+mn-cs"/>
                      </a:endParaRP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备份计划管理</a:t>
                      </a:r>
                    </a:p>
                  </a:txBody>
                  <a:tcPr marL="36000" marR="36000" marT="36000" marB="36000">
                    <a:lnL w="12700" cmpd="sng">
                      <a:solidFill>
                        <a:srgbClr val="9BBB59"/>
                      </a:solidFill>
                    </a:lnL>
                    <a:lnR w="12700" cmpd="sng">
                      <a:solidFill>
                        <a:srgbClr val="9BBB59"/>
                      </a:solidFill>
                    </a:lnR>
                    <a:lnT w="12700" cmpd="sng">
                      <a:solidFill>
                        <a:srgbClr val="9BBB59"/>
                      </a:solidFill>
                    </a:lnT>
                    <a:lnB w="12700" cmpd="sng">
                      <a:solidFill>
                        <a:srgbClr val="9BBB59"/>
                      </a:solidFill>
                    </a:lnB>
                    <a:lnTlToBr w="12700" cmpd="sng">
                      <a:noFill/>
                      <a:prstDash val="solid"/>
                    </a:lnTlToBr>
                    <a:lnBlToTr w="12700" cmpd="sng">
                      <a:noFill/>
                      <a:prstDash val="solid"/>
                    </a:lnBlToTr>
                    <a:solidFill>
                      <a:srgbClr val="9BBB59">
                        <a:tint val="40000"/>
                      </a:srgbClr>
                    </a:solidFill>
                  </a:tcPr>
                </a:tc>
                <a:extLst>
                  <a:ext uri="{0D108BD9-81ED-4DB2-BD59-A6C34878D82A}">
                    <a16:rowId xmlns:a16="http://schemas.microsoft.com/office/drawing/2014/main" val="10001"/>
                  </a:ext>
                </a:extLst>
              </a:tr>
              <a:tr h="617668">
                <a:tc>
                  <a:txBody>
                    <a:bodyPr/>
                    <a:lstStyle>
                      <a:lvl1pPr marL="0" algn="l" defTabSz="457200" rtl="0" eaLnBrk="1" latinLnBrk="0" hangingPunct="1">
                        <a:defRPr sz="1800" kern="1200">
                          <a:solidFill>
                            <a:schemeClr val="dk1"/>
                          </a:solidFill>
                          <a:latin typeface="微软雅黑" panose="020B0503020204020204" charset="-122"/>
                          <a:ea typeface="微软雅黑" panose="020B0503020204020204" charset="-122"/>
                        </a:defRPr>
                      </a:lvl1pPr>
                      <a:lvl2pPr marL="457200" algn="l" defTabSz="457200" rtl="0" eaLnBrk="1" latinLnBrk="0" hangingPunct="1">
                        <a:defRPr sz="1800" kern="1200">
                          <a:solidFill>
                            <a:schemeClr val="dk1"/>
                          </a:solidFill>
                          <a:latin typeface="微软雅黑" panose="020B0503020204020204" charset="-122"/>
                          <a:ea typeface="微软雅黑" panose="020B0503020204020204" charset="-122"/>
                        </a:defRPr>
                      </a:lvl2pPr>
                      <a:lvl3pPr marL="914400" algn="l" defTabSz="457200" rtl="0" eaLnBrk="1" latinLnBrk="0" hangingPunct="1">
                        <a:defRPr sz="1800" kern="1200">
                          <a:solidFill>
                            <a:schemeClr val="dk1"/>
                          </a:solidFill>
                          <a:latin typeface="微软雅黑" panose="020B0503020204020204" charset="-122"/>
                          <a:ea typeface="微软雅黑" panose="020B0503020204020204" charset="-122"/>
                        </a:defRPr>
                      </a:lvl3pPr>
                      <a:lvl4pPr marL="1371600" algn="l" defTabSz="457200" rtl="0" eaLnBrk="1" latinLnBrk="0" hangingPunct="1">
                        <a:defRPr sz="1800" kern="1200">
                          <a:solidFill>
                            <a:schemeClr val="dk1"/>
                          </a:solidFill>
                          <a:latin typeface="微软雅黑" panose="020B0503020204020204" charset="-122"/>
                          <a:ea typeface="微软雅黑" panose="020B0503020204020204" charset="-122"/>
                        </a:defRPr>
                      </a:lvl4pPr>
                      <a:lvl5pPr marL="1828800" algn="l" defTabSz="457200" rtl="0" eaLnBrk="1" latinLnBrk="0" hangingPunct="1">
                        <a:defRPr sz="1800" kern="1200">
                          <a:solidFill>
                            <a:schemeClr val="dk1"/>
                          </a:solidFill>
                          <a:latin typeface="微软雅黑" panose="020B0503020204020204" charset="-122"/>
                          <a:ea typeface="微软雅黑" panose="020B0503020204020204" charset="-122"/>
                        </a:defRPr>
                      </a:lvl5pPr>
                      <a:lvl6pPr marL="2286000" algn="l" defTabSz="457200" rtl="0" eaLnBrk="1" latinLnBrk="0" hangingPunct="1">
                        <a:defRPr sz="1800" kern="1200">
                          <a:solidFill>
                            <a:schemeClr val="dk1"/>
                          </a:solidFill>
                          <a:latin typeface="微软雅黑" panose="020B0503020204020204" charset="-122"/>
                          <a:ea typeface="微软雅黑" panose="020B0503020204020204" charset="-122"/>
                        </a:defRPr>
                      </a:lvl6pPr>
                      <a:lvl7pPr marL="2743200" algn="l" defTabSz="457200" rtl="0" eaLnBrk="1" latinLnBrk="0" hangingPunct="1">
                        <a:defRPr sz="1800" kern="1200">
                          <a:solidFill>
                            <a:schemeClr val="dk1"/>
                          </a:solidFill>
                          <a:latin typeface="微软雅黑" panose="020B0503020204020204" charset="-122"/>
                          <a:ea typeface="微软雅黑" panose="020B0503020204020204" charset="-122"/>
                        </a:defRPr>
                      </a:lvl7pPr>
                      <a:lvl8pPr marL="3200400" algn="l" defTabSz="457200" rtl="0" eaLnBrk="1" latinLnBrk="0" hangingPunct="1">
                        <a:defRPr sz="1800" kern="1200">
                          <a:solidFill>
                            <a:schemeClr val="dk1"/>
                          </a:solidFill>
                          <a:latin typeface="微软雅黑" panose="020B0503020204020204" charset="-122"/>
                          <a:ea typeface="微软雅黑" panose="020B0503020204020204" charset="-122"/>
                        </a:defRPr>
                      </a:lvl8pPr>
                      <a:lvl9pPr marL="3657600" algn="l" defTabSz="457200" rtl="0" eaLnBrk="1" latinLnBrk="0" hangingPunct="1">
                        <a:defRPr sz="1800" kern="1200">
                          <a:solidFill>
                            <a:schemeClr val="dk1"/>
                          </a:solidFill>
                          <a:latin typeface="微软雅黑" panose="020B0503020204020204" charset="-122"/>
                          <a:ea typeface="微软雅黑" panose="020B0503020204020204" charset="-122"/>
                        </a:defRPr>
                      </a:lvl9pPr>
                    </a:lstStyle>
                    <a:p>
                      <a:pPr marL="0" algn="ctr"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应用安全</a:t>
                      </a:r>
                      <a:endParaRPr lang="zh-CN" altLang="en-US" sz="1200" kern="1200" dirty="0">
                        <a:solidFill>
                          <a:schemeClr val="dk1"/>
                        </a:solidFill>
                        <a:latin typeface="+mn-lt"/>
                        <a:ea typeface="+mn-ea"/>
                        <a:cs typeface="+mn-cs"/>
                      </a:endParaRPr>
                    </a:p>
                  </a:txBody>
                  <a:tcPr marL="36000" marR="36000" marT="36000" marB="36000" anchor="ctr">
                    <a:lnL w="12700" cmpd="sng">
                      <a:solidFill>
                        <a:srgbClr val="9BBB59"/>
                      </a:solidFill>
                    </a:lnL>
                    <a:lnR w="12700" cmpd="sng">
                      <a:solidFill>
                        <a:srgbClr val="9BBB59"/>
                      </a:solidFill>
                    </a:lnR>
                    <a:lnT w="12700" cmpd="sng">
                      <a:solidFill>
                        <a:srgbClr val="9BBB59"/>
                      </a:solidFill>
                    </a:lnT>
                    <a:lnB w="12700" cmpd="sng">
                      <a:solidFill>
                        <a:srgbClr val="9BBB59"/>
                      </a:solidFill>
                    </a:lnB>
                    <a:lnTlToBr w="12700" cmpd="sng">
                      <a:noFill/>
                      <a:prstDash val="solid"/>
                    </a:lnTlToBr>
                    <a:lnBlToTr w="12700" cmpd="sng">
                      <a:noFill/>
                      <a:prstDash val="solid"/>
                    </a:lnBlToTr>
                    <a:solidFill>
                      <a:srgbClr val="9BBB59">
                        <a:tint val="20000"/>
                      </a:srgbClr>
                    </a:solidFill>
                  </a:tcPr>
                </a:tc>
                <a:tc>
                  <a:txBody>
                    <a:bodyPr/>
                    <a:lstStyle>
                      <a:lvl1pPr marL="0" algn="l" defTabSz="457200" rtl="0" eaLnBrk="1" latinLnBrk="0" hangingPunct="1">
                        <a:defRPr sz="1800" kern="1200">
                          <a:solidFill>
                            <a:schemeClr val="dk1"/>
                          </a:solidFill>
                          <a:latin typeface="微软雅黑" panose="020B0503020204020204" charset="-122"/>
                          <a:ea typeface="微软雅黑" panose="020B0503020204020204" charset="-122"/>
                        </a:defRPr>
                      </a:lvl1pPr>
                      <a:lvl2pPr marL="457200" algn="l" defTabSz="457200" rtl="0" eaLnBrk="1" latinLnBrk="0" hangingPunct="1">
                        <a:defRPr sz="1800" kern="1200">
                          <a:solidFill>
                            <a:schemeClr val="dk1"/>
                          </a:solidFill>
                          <a:latin typeface="微软雅黑" panose="020B0503020204020204" charset="-122"/>
                          <a:ea typeface="微软雅黑" panose="020B0503020204020204" charset="-122"/>
                        </a:defRPr>
                      </a:lvl2pPr>
                      <a:lvl3pPr marL="914400" algn="l" defTabSz="457200" rtl="0" eaLnBrk="1" latinLnBrk="0" hangingPunct="1">
                        <a:defRPr sz="1800" kern="1200">
                          <a:solidFill>
                            <a:schemeClr val="dk1"/>
                          </a:solidFill>
                          <a:latin typeface="微软雅黑" panose="020B0503020204020204" charset="-122"/>
                          <a:ea typeface="微软雅黑" panose="020B0503020204020204" charset="-122"/>
                        </a:defRPr>
                      </a:lvl3pPr>
                      <a:lvl4pPr marL="1371600" algn="l" defTabSz="457200" rtl="0" eaLnBrk="1" latinLnBrk="0" hangingPunct="1">
                        <a:defRPr sz="1800" kern="1200">
                          <a:solidFill>
                            <a:schemeClr val="dk1"/>
                          </a:solidFill>
                          <a:latin typeface="微软雅黑" panose="020B0503020204020204" charset="-122"/>
                          <a:ea typeface="微软雅黑" panose="020B0503020204020204" charset="-122"/>
                        </a:defRPr>
                      </a:lvl4pPr>
                      <a:lvl5pPr marL="1828800" algn="l" defTabSz="457200" rtl="0" eaLnBrk="1" latinLnBrk="0" hangingPunct="1">
                        <a:defRPr sz="1800" kern="1200">
                          <a:solidFill>
                            <a:schemeClr val="dk1"/>
                          </a:solidFill>
                          <a:latin typeface="微软雅黑" panose="020B0503020204020204" charset="-122"/>
                          <a:ea typeface="微软雅黑" panose="020B0503020204020204" charset="-122"/>
                        </a:defRPr>
                      </a:lvl5pPr>
                      <a:lvl6pPr marL="2286000" algn="l" defTabSz="457200" rtl="0" eaLnBrk="1" latinLnBrk="0" hangingPunct="1">
                        <a:defRPr sz="1800" kern="1200">
                          <a:solidFill>
                            <a:schemeClr val="dk1"/>
                          </a:solidFill>
                          <a:latin typeface="微软雅黑" panose="020B0503020204020204" charset="-122"/>
                          <a:ea typeface="微软雅黑" panose="020B0503020204020204" charset="-122"/>
                        </a:defRPr>
                      </a:lvl6pPr>
                      <a:lvl7pPr marL="2743200" algn="l" defTabSz="457200" rtl="0" eaLnBrk="1" latinLnBrk="0" hangingPunct="1">
                        <a:defRPr sz="1800" kern="1200">
                          <a:solidFill>
                            <a:schemeClr val="dk1"/>
                          </a:solidFill>
                          <a:latin typeface="微软雅黑" panose="020B0503020204020204" charset="-122"/>
                          <a:ea typeface="微软雅黑" panose="020B0503020204020204" charset="-122"/>
                        </a:defRPr>
                      </a:lvl7pPr>
                      <a:lvl8pPr marL="3200400" algn="l" defTabSz="457200" rtl="0" eaLnBrk="1" latinLnBrk="0" hangingPunct="1">
                        <a:defRPr sz="1800" kern="1200">
                          <a:solidFill>
                            <a:schemeClr val="dk1"/>
                          </a:solidFill>
                          <a:latin typeface="微软雅黑" panose="020B0503020204020204" charset="-122"/>
                          <a:ea typeface="微软雅黑" panose="020B0503020204020204" charset="-122"/>
                        </a:defRPr>
                      </a:lvl8pPr>
                      <a:lvl9pPr marL="3657600" algn="l" defTabSz="457200" rtl="0" eaLnBrk="1" latinLnBrk="0" hangingPunct="1">
                        <a:defRPr sz="1800" kern="1200">
                          <a:solidFill>
                            <a:schemeClr val="dk1"/>
                          </a:solidFill>
                          <a:latin typeface="微软雅黑" panose="020B0503020204020204" charset="-122"/>
                          <a:ea typeface="微软雅黑" panose="020B0503020204020204" charset="-122"/>
                        </a:defRPr>
                      </a:lvl9pPr>
                    </a:lstStyle>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用户注册，应用注册</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用户策略</a:t>
                      </a:r>
                      <a:r>
                        <a:rPr lang="en-US" altLang="zh-CN" sz="1200" kern="1200" dirty="0"/>
                        <a:t>(</a:t>
                      </a:r>
                      <a:r>
                        <a:rPr lang="zh-CN" altLang="en-US" sz="1200" kern="1200" dirty="0"/>
                        <a:t>口令强度</a:t>
                      </a:r>
                      <a:r>
                        <a:rPr lang="en-US" altLang="zh-CN" sz="1200" kern="1200" dirty="0"/>
                        <a:t>,</a:t>
                      </a:r>
                      <a:r>
                        <a:rPr lang="zh-CN" altLang="en-US" sz="1200" kern="1200" dirty="0"/>
                        <a:t>认证策略等</a:t>
                      </a:r>
                      <a:r>
                        <a:rPr lang="en-US" altLang="zh-CN" sz="1200" kern="1200" dirty="0"/>
                        <a:t>)</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应用策略</a:t>
                      </a:r>
                      <a:r>
                        <a:rPr lang="en-US" altLang="zh-CN" sz="1200" kern="1200" dirty="0"/>
                        <a:t>(</a:t>
                      </a:r>
                      <a:r>
                        <a:rPr lang="zh-CN" altLang="en-US" sz="1200" kern="1200" dirty="0"/>
                        <a:t>应用摘要，应用版本等</a:t>
                      </a:r>
                      <a:r>
                        <a:rPr lang="en-US" altLang="zh-CN" sz="1200" kern="1200" dirty="0"/>
                        <a:t>)</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身份认证和权限控制</a:t>
                      </a:r>
                      <a:endParaRPr lang="zh-CN" altLang="en-US" sz="1200" b="0" kern="1200" dirty="0">
                        <a:solidFill>
                          <a:schemeClr val="tx1"/>
                        </a:solidFill>
                        <a:latin typeface="Verdana" panose="020B0604030504040204" pitchFamily="34" charset="0"/>
                        <a:ea typeface="宋体" panose="02010600030101010101" pitchFamily="2" charset="-122"/>
                        <a:cs typeface="+mn-cs"/>
                      </a:endParaRPr>
                    </a:p>
                  </a:txBody>
                  <a:tcPr marL="36000" marR="36000" marT="36000" marB="36000">
                    <a:lnL w="12700" cmpd="sng">
                      <a:solidFill>
                        <a:srgbClr val="9BBB59"/>
                      </a:solidFill>
                    </a:lnL>
                    <a:lnR w="12700" cmpd="sng">
                      <a:solidFill>
                        <a:srgbClr val="9BBB59"/>
                      </a:solidFill>
                    </a:lnR>
                    <a:lnT w="12700" cmpd="sng">
                      <a:solidFill>
                        <a:srgbClr val="9BBB59"/>
                      </a:solidFill>
                    </a:lnT>
                    <a:lnB w="12700" cmpd="sng">
                      <a:solidFill>
                        <a:srgbClr val="9BBB59"/>
                      </a:solidFill>
                    </a:lnB>
                    <a:lnTlToBr w="12700" cmpd="sng">
                      <a:noFill/>
                      <a:prstDash val="solid"/>
                    </a:lnTlToBr>
                    <a:lnBlToTr w="12700" cmpd="sng">
                      <a:noFill/>
                      <a:prstDash val="solid"/>
                    </a:lnBlToTr>
                    <a:solidFill>
                      <a:srgbClr val="9BBB59">
                        <a:tint val="20000"/>
                      </a:srgbClr>
                    </a:solidFill>
                  </a:tcPr>
                </a:tc>
                <a:tc>
                  <a:txBody>
                    <a:bodyPr/>
                    <a:lstStyle>
                      <a:lvl1pPr marL="0" algn="l" defTabSz="457200" rtl="0" eaLnBrk="1" latinLnBrk="0" hangingPunct="1">
                        <a:defRPr sz="1800" kern="1200">
                          <a:solidFill>
                            <a:schemeClr val="dk1"/>
                          </a:solidFill>
                          <a:latin typeface="微软雅黑" panose="020B0503020204020204" charset="-122"/>
                          <a:ea typeface="微软雅黑" panose="020B0503020204020204" charset="-122"/>
                        </a:defRPr>
                      </a:lvl1pPr>
                      <a:lvl2pPr marL="457200" algn="l" defTabSz="457200" rtl="0" eaLnBrk="1" latinLnBrk="0" hangingPunct="1">
                        <a:defRPr sz="1800" kern="1200">
                          <a:solidFill>
                            <a:schemeClr val="dk1"/>
                          </a:solidFill>
                          <a:latin typeface="微软雅黑" panose="020B0503020204020204" charset="-122"/>
                          <a:ea typeface="微软雅黑" panose="020B0503020204020204" charset="-122"/>
                        </a:defRPr>
                      </a:lvl2pPr>
                      <a:lvl3pPr marL="914400" algn="l" defTabSz="457200" rtl="0" eaLnBrk="1" latinLnBrk="0" hangingPunct="1">
                        <a:defRPr sz="1800" kern="1200">
                          <a:solidFill>
                            <a:schemeClr val="dk1"/>
                          </a:solidFill>
                          <a:latin typeface="微软雅黑" panose="020B0503020204020204" charset="-122"/>
                          <a:ea typeface="微软雅黑" panose="020B0503020204020204" charset="-122"/>
                        </a:defRPr>
                      </a:lvl3pPr>
                      <a:lvl4pPr marL="1371600" algn="l" defTabSz="457200" rtl="0" eaLnBrk="1" latinLnBrk="0" hangingPunct="1">
                        <a:defRPr sz="1800" kern="1200">
                          <a:solidFill>
                            <a:schemeClr val="dk1"/>
                          </a:solidFill>
                          <a:latin typeface="微软雅黑" panose="020B0503020204020204" charset="-122"/>
                          <a:ea typeface="微软雅黑" panose="020B0503020204020204" charset="-122"/>
                        </a:defRPr>
                      </a:lvl4pPr>
                      <a:lvl5pPr marL="1828800" algn="l" defTabSz="457200" rtl="0" eaLnBrk="1" latinLnBrk="0" hangingPunct="1">
                        <a:defRPr sz="1800" kern="1200">
                          <a:solidFill>
                            <a:schemeClr val="dk1"/>
                          </a:solidFill>
                          <a:latin typeface="微软雅黑" panose="020B0503020204020204" charset="-122"/>
                          <a:ea typeface="微软雅黑" panose="020B0503020204020204" charset="-122"/>
                        </a:defRPr>
                      </a:lvl5pPr>
                      <a:lvl6pPr marL="2286000" algn="l" defTabSz="457200" rtl="0" eaLnBrk="1" latinLnBrk="0" hangingPunct="1">
                        <a:defRPr sz="1800" kern="1200">
                          <a:solidFill>
                            <a:schemeClr val="dk1"/>
                          </a:solidFill>
                          <a:latin typeface="微软雅黑" panose="020B0503020204020204" charset="-122"/>
                          <a:ea typeface="微软雅黑" panose="020B0503020204020204" charset="-122"/>
                        </a:defRPr>
                      </a:lvl6pPr>
                      <a:lvl7pPr marL="2743200" algn="l" defTabSz="457200" rtl="0" eaLnBrk="1" latinLnBrk="0" hangingPunct="1">
                        <a:defRPr sz="1800" kern="1200">
                          <a:solidFill>
                            <a:schemeClr val="dk1"/>
                          </a:solidFill>
                          <a:latin typeface="微软雅黑" panose="020B0503020204020204" charset="-122"/>
                          <a:ea typeface="微软雅黑" panose="020B0503020204020204" charset="-122"/>
                        </a:defRPr>
                      </a:lvl7pPr>
                      <a:lvl8pPr marL="3200400" algn="l" defTabSz="457200" rtl="0" eaLnBrk="1" latinLnBrk="0" hangingPunct="1">
                        <a:defRPr sz="1800" kern="1200">
                          <a:solidFill>
                            <a:schemeClr val="dk1"/>
                          </a:solidFill>
                          <a:latin typeface="微软雅黑" panose="020B0503020204020204" charset="-122"/>
                          <a:ea typeface="微软雅黑" panose="020B0503020204020204" charset="-122"/>
                        </a:defRPr>
                      </a:lvl8pPr>
                      <a:lvl9pPr marL="3657600" algn="l" defTabSz="457200" rtl="0" eaLnBrk="1" latinLnBrk="0" hangingPunct="1">
                        <a:defRPr sz="1800" kern="1200">
                          <a:solidFill>
                            <a:schemeClr val="dk1"/>
                          </a:solidFill>
                          <a:latin typeface="微软雅黑" panose="020B0503020204020204" charset="-122"/>
                          <a:ea typeface="微软雅黑" panose="020B0503020204020204" charset="-122"/>
                        </a:defRPr>
                      </a:lvl9pPr>
                    </a:lstStyle>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注册用户审核和管理</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用户安全策略设置</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应用安全策略设置</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应用安全审计</a:t>
                      </a:r>
                      <a:endParaRPr lang="zh-CN" altLang="en-US" sz="1200" b="0" kern="1200" dirty="0">
                        <a:solidFill>
                          <a:schemeClr val="tx1"/>
                        </a:solidFill>
                        <a:latin typeface="Verdana" panose="020B0604030504040204" pitchFamily="34" charset="0"/>
                        <a:ea typeface="宋体" panose="02010600030101010101" pitchFamily="2" charset="-122"/>
                        <a:cs typeface="+mn-cs"/>
                      </a:endParaRPr>
                    </a:p>
                  </a:txBody>
                  <a:tcPr marL="36000" marR="36000" marT="36000" marB="36000">
                    <a:lnL w="12700" cmpd="sng">
                      <a:solidFill>
                        <a:srgbClr val="9BBB59"/>
                      </a:solidFill>
                    </a:lnL>
                    <a:lnR w="12700" cmpd="sng">
                      <a:solidFill>
                        <a:srgbClr val="9BBB59"/>
                      </a:solidFill>
                    </a:lnR>
                    <a:lnT w="12700" cmpd="sng">
                      <a:solidFill>
                        <a:srgbClr val="9BBB59"/>
                      </a:solidFill>
                    </a:lnT>
                    <a:lnB w="12700" cmpd="sng">
                      <a:solidFill>
                        <a:srgbClr val="9BBB59"/>
                      </a:solidFill>
                    </a:lnB>
                    <a:lnTlToBr w="12700" cmpd="sng">
                      <a:noFill/>
                      <a:prstDash val="solid"/>
                    </a:lnTlToBr>
                    <a:lnBlToTr w="12700" cmpd="sng">
                      <a:noFill/>
                      <a:prstDash val="solid"/>
                    </a:lnBlToTr>
                    <a:solidFill>
                      <a:srgbClr val="9BBB59">
                        <a:tint val="20000"/>
                      </a:srgbClr>
                    </a:solidFill>
                  </a:tcPr>
                </a:tc>
                <a:extLst>
                  <a:ext uri="{0D108BD9-81ED-4DB2-BD59-A6C34878D82A}">
                    <a16:rowId xmlns:a16="http://schemas.microsoft.com/office/drawing/2014/main" val="10002"/>
                  </a:ext>
                </a:extLst>
              </a:tr>
              <a:tr h="511979">
                <a:tc>
                  <a:txBody>
                    <a:bodyPr/>
                    <a:lstStyle>
                      <a:lvl1pPr marL="0" algn="l" defTabSz="457200" rtl="0" eaLnBrk="1" latinLnBrk="0" hangingPunct="1">
                        <a:defRPr sz="1800" kern="1200">
                          <a:solidFill>
                            <a:schemeClr val="dk1"/>
                          </a:solidFill>
                          <a:latin typeface="微软雅黑" panose="020B0503020204020204" charset="-122"/>
                          <a:ea typeface="微软雅黑" panose="020B0503020204020204" charset="-122"/>
                        </a:defRPr>
                      </a:lvl1pPr>
                      <a:lvl2pPr marL="457200" algn="l" defTabSz="457200" rtl="0" eaLnBrk="1" latinLnBrk="0" hangingPunct="1">
                        <a:defRPr sz="1800" kern="1200">
                          <a:solidFill>
                            <a:schemeClr val="dk1"/>
                          </a:solidFill>
                          <a:latin typeface="微软雅黑" panose="020B0503020204020204" charset="-122"/>
                          <a:ea typeface="微软雅黑" panose="020B0503020204020204" charset="-122"/>
                        </a:defRPr>
                      </a:lvl2pPr>
                      <a:lvl3pPr marL="914400" algn="l" defTabSz="457200" rtl="0" eaLnBrk="1" latinLnBrk="0" hangingPunct="1">
                        <a:defRPr sz="1800" kern="1200">
                          <a:solidFill>
                            <a:schemeClr val="dk1"/>
                          </a:solidFill>
                          <a:latin typeface="微软雅黑" panose="020B0503020204020204" charset="-122"/>
                          <a:ea typeface="微软雅黑" panose="020B0503020204020204" charset="-122"/>
                        </a:defRPr>
                      </a:lvl3pPr>
                      <a:lvl4pPr marL="1371600" algn="l" defTabSz="457200" rtl="0" eaLnBrk="1" latinLnBrk="0" hangingPunct="1">
                        <a:defRPr sz="1800" kern="1200">
                          <a:solidFill>
                            <a:schemeClr val="dk1"/>
                          </a:solidFill>
                          <a:latin typeface="微软雅黑" panose="020B0503020204020204" charset="-122"/>
                          <a:ea typeface="微软雅黑" panose="020B0503020204020204" charset="-122"/>
                        </a:defRPr>
                      </a:lvl4pPr>
                      <a:lvl5pPr marL="1828800" algn="l" defTabSz="457200" rtl="0" eaLnBrk="1" latinLnBrk="0" hangingPunct="1">
                        <a:defRPr sz="1800" kern="1200">
                          <a:solidFill>
                            <a:schemeClr val="dk1"/>
                          </a:solidFill>
                          <a:latin typeface="微软雅黑" panose="020B0503020204020204" charset="-122"/>
                          <a:ea typeface="微软雅黑" panose="020B0503020204020204" charset="-122"/>
                        </a:defRPr>
                      </a:lvl5pPr>
                      <a:lvl6pPr marL="2286000" algn="l" defTabSz="457200" rtl="0" eaLnBrk="1" latinLnBrk="0" hangingPunct="1">
                        <a:defRPr sz="1800" kern="1200">
                          <a:solidFill>
                            <a:schemeClr val="dk1"/>
                          </a:solidFill>
                          <a:latin typeface="微软雅黑" panose="020B0503020204020204" charset="-122"/>
                          <a:ea typeface="微软雅黑" panose="020B0503020204020204" charset="-122"/>
                        </a:defRPr>
                      </a:lvl6pPr>
                      <a:lvl7pPr marL="2743200" algn="l" defTabSz="457200" rtl="0" eaLnBrk="1" latinLnBrk="0" hangingPunct="1">
                        <a:defRPr sz="1800" kern="1200">
                          <a:solidFill>
                            <a:schemeClr val="dk1"/>
                          </a:solidFill>
                          <a:latin typeface="微软雅黑" panose="020B0503020204020204" charset="-122"/>
                          <a:ea typeface="微软雅黑" panose="020B0503020204020204" charset="-122"/>
                        </a:defRPr>
                      </a:lvl7pPr>
                      <a:lvl8pPr marL="3200400" algn="l" defTabSz="457200" rtl="0" eaLnBrk="1" latinLnBrk="0" hangingPunct="1">
                        <a:defRPr sz="1800" kern="1200">
                          <a:solidFill>
                            <a:schemeClr val="dk1"/>
                          </a:solidFill>
                          <a:latin typeface="微软雅黑" panose="020B0503020204020204" charset="-122"/>
                          <a:ea typeface="微软雅黑" panose="020B0503020204020204" charset="-122"/>
                        </a:defRPr>
                      </a:lvl8pPr>
                      <a:lvl9pPr marL="3657600" algn="l" defTabSz="457200" rtl="0" eaLnBrk="1" latinLnBrk="0" hangingPunct="1">
                        <a:defRPr sz="1800" kern="1200">
                          <a:solidFill>
                            <a:schemeClr val="dk1"/>
                          </a:solidFill>
                          <a:latin typeface="微软雅黑" panose="020B0503020204020204" charset="-122"/>
                          <a:ea typeface="微软雅黑" panose="020B0503020204020204" charset="-122"/>
                        </a:defRPr>
                      </a:lvl9pPr>
                    </a:lstStyle>
                    <a:p>
                      <a:pPr marL="0" algn="ctr"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主机安全</a:t>
                      </a:r>
                      <a:endParaRPr lang="zh-CN" altLang="en-US" sz="1200" kern="1200" dirty="0">
                        <a:solidFill>
                          <a:schemeClr val="dk1"/>
                        </a:solidFill>
                        <a:latin typeface="+mn-lt"/>
                        <a:ea typeface="+mn-ea"/>
                        <a:cs typeface="+mn-cs"/>
                      </a:endParaRPr>
                    </a:p>
                  </a:txBody>
                  <a:tcPr marL="36000" marR="36000" marT="36000" marB="36000" anchor="ctr">
                    <a:lnL w="12700" cmpd="sng">
                      <a:solidFill>
                        <a:srgbClr val="9BBB59"/>
                      </a:solidFill>
                    </a:lnL>
                    <a:lnR w="12700" cmpd="sng">
                      <a:solidFill>
                        <a:srgbClr val="9BBB59"/>
                      </a:solidFill>
                    </a:lnR>
                    <a:lnT w="12700" cmpd="sng">
                      <a:solidFill>
                        <a:srgbClr val="9BBB59"/>
                      </a:solidFill>
                    </a:lnT>
                    <a:lnB w="12700" cmpd="sng">
                      <a:solidFill>
                        <a:srgbClr val="9BBB59"/>
                      </a:solidFill>
                    </a:lnB>
                    <a:lnTlToBr w="12700" cmpd="sng">
                      <a:noFill/>
                      <a:prstDash val="solid"/>
                    </a:lnTlToBr>
                    <a:lnBlToTr w="12700" cmpd="sng">
                      <a:noFill/>
                      <a:prstDash val="solid"/>
                    </a:lnBlToTr>
                    <a:solidFill>
                      <a:srgbClr val="9BBB59">
                        <a:tint val="40000"/>
                      </a:srgbClr>
                    </a:solidFill>
                  </a:tcPr>
                </a:tc>
                <a:tc>
                  <a:txBody>
                    <a:bodyPr/>
                    <a:lstStyle>
                      <a:lvl1pPr marL="0" algn="l" defTabSz="457200" rtl="0" eaLnBrk="1" latinLnBrk="0" hangingPunct="1">
                        <a:defRPr sz="1800" kern="1200">
                          <a:solidFill>
                            <a:schemeClr val="dk1"/>
                          </a:solidFill>
                          <a:latin typeface="微软雅黑" panose="020B0503020204020204" charset="-122"/>
                          <a:ea typeface="微软雅黑" panose="020B0503020204020204" charset="-122"/>
                        </a:defRPr>
                      </a:lvl1pPr>
                      <a:lvl2pPr marL="457200" algn="l" defTabSz="457200" rtl="0" eaLnBrk="1" latinLnBrk="0" hangingPunct="1">
                        <a:defRPr sz="1800" kern="1200">
                          <a:solidFill>
                            <a:schemeClr val="dk1"/>
                          </a:solidFill>
                          <a:latin typeface="微软雅黑" panose="020B0503020204020204" charset="-122"/>
                          <a:ea typeface="微软雅黑" panose="020B0503020204020204" charset="-122"/>
                        </a:defRPr>
                      </a:lvl2pPr>
                      <a:lvl3pPr marL="914400" algn="l" defTabSz="457200" rtl="0" eaLnBrk="1" latinLnBrk="0" hangingPunct="1">
                        <a:defRPr sz="1800" kern="1200">
                          <a:solidFill>
                            <a:schemeClr val="dk1"/>
                          </a:solidFill>
                          <a:latin typeface="微软雅黑" panose="020B0503020204020204" charset="-122"/>
                          <a:ea typeface="微软雅黑" panose="020B0503020204020204" charset="-122"/>
                        </a:defRPr>
                      </a:lvl3pPr>
                      <a:lvl4pPr marL="1371600" algn="l" defTabSz="457200" rtl="0" eaLnBrk="1" latinLnBrk="0" hangingPunct="1">
                        <a:defRPr sz="1800" kern="1200">
                          <a:solidFill>
                            <a:schemeClr val="dk1"/>
                          </a:solidFill>
                          <a:latin typeface="微软雅黑" panose="020B0503020204020204" charset="-122"/>
                          <a:ea typeface="微软雅黑" panose="020B0503020204020204" charset="-122"/>
                        </a:defRPr>
                      </a:lvl4pPr>
                      <a:lvl5pPr marL="1828800" algn="l" defTabSz="457200" rtl="0" eaLnBrk="1" latinLnBrk="0" hangingPunct="1">
                        <a:defRPr sz="1800" kern="1200">
                          <a:solidFill>
                            <a:schemeClr val="dk1"/>
                          </a:solidFill>
                          <a:latin typeface="微软雅黑" panose="020B0503020204020204" charset="-122"/>
                          <a:ea typeface="微软雅黑" panose="020B0503020204020204" charset="-122"/>
                        </a:defRPr>
                      </a:lvl5pPr>
                      <a:lvl6pPr marL="2286000" algn="l" defTabSz="457200" rtl="0" eaLnBrk="1" latinLnBrk="0" hangingPunct="1">
                        <a:defRPr sz="1800" kern="1200">
                          <a:solidFill>
                            <a:schemeClr val="dk1"/>
                          </a:solidFill>
                          <a:latin typeface="微软雅黑" panose="020B0503020204020204" charset="-122"/>
                          <a:ea typeface="微软雅黑" panose="020B0503020204020204" charset="-122"/>
                        </a:defRPr>
                      </a:lvl6pPr>
                      <a:lvl7pPr marL="2743200" algn="l" defTabSz="457200" rtl="0" eaLnBrk="1" latinLnBrk="0" hangingPunct="1">
                        <a:defRPr sz="1800" kern="1200">
                          <a:solidFill>
                            <a:schemeClr val="dk1"/>
                          </a:solidFill>
                          <a:latin typeface="微软雅黑" panose="020B0503020204020204" charset="-122"/>
                          <a:ea typeface="微软雅黑" panose="020B0503020204020204" charset="-122"/>
                        </a:defRPr>
                      </a:lvl7pPr>
                      <a:lvl8pPr marL="3200400" algn="l" defTabSz="457200" rtl="0" eaLnBrk="1" latinLnBrk="0" hangingPunct="1">
                        <a:defRPr sz="1800" kern="1200">
                          <a:solidFill>
                            <a:schemeClr val="dk1"/>
                          </a:solidFill>
                          <a:latin typeface="微软雅黑" panose="020B0503020204020204" charset="-122"/>
                          <a:ea typeface="微软雅黑" panose="020B0503020204020204" charset="-122"/>
                        </a:defRPr>
                      </a:lvl8pPr>
                      <a:lvl9pPr marL="3657600" algn="l" defTabSz="457200" rtl="0" eaLnBrk="1" latinLnBrk="0" hangingPunct="1">
                        <a:defRPr sz="1800" kern="1200">
                          <a:solidFill>
                            <a:schemeClr val="dk1"/>
                          </a:solidFill>
                          <a:latin typeface="微软雅黑" panose="020B0503020204020204" charset="-122"/>
                          <a:ea typeface="微软雅黑" panose="020B0503020204020204" charset="-122"/>
                        </a:defRPr>
                      </a:lvl9pPr>
                    </a:lstStyle>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主机资源访问控制</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en-US" altLang="zh-CN" sz="1200" kern="1200" dirty="0"/>
                        <a:t>IP</a:t>
                      </a:r>
                      <a:r>
                        <a:rPr lang="zh-CN" altLang="en-US" sz="1200" kern="1200" dirty="0"/>
                        <a:t>过滤控制</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主机操作系统和应用补丁管理</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主机负载互为热备</a:t>
                      </a:r>
                      <a:endParaRPr lang="zh-CN" altLang="en-US" sz="1200" b="0" kern="1200" dirty="0">
                        <a:solidFill>
                          <a:schemeClr val="tx1"/>
                        </a:solidFill>
                        <a:latin typeface="Verdana" panose="020B0604030504040204" pitchFamily="34" charset="0"/>
                        <a:ea typeface="宋体" panose="02010600030101010101" pitchFamily="2" charset="-122"/>
                        <a:cs typeface="+mn-cs"/>
                      </a:endParaRPr>
                    </a:p>
                  </a:txBody>
                  <a:tcPr marL="36000" marR="36000" marT="36000" marB="36000">
                    <a:lnL w="12700" cmpd="sng">
                      <a:solidFill>
                        <a:srgbClr val="9BBB59"/>
                      </a:solidFill>
                    </a:lnL>
                    <a:lnR w="12700" cmpd="sng">
                      <a:solidFill>
                        <a:srgbClr val="9BBB59"/>
                      </a:solidFill>
                    </a:lnR>
                    <a:lnT w="12700" cmpd="sng">
                      <a:solidFill>
                        <a:srgbClr val="9BBB59"/>
                      </a:solidFill>
                    </a:lnT>
                    <a:lnB w="12700" cmpd="sng">
                      <a:solidFill>
                        <a:srgbClr val="9BBB59"/>
                      </a:solidFill>
                    </a:lnB>
                    <a:lnTlToBr w="12700" cmpd="sng">
                      <a:noFill/>
                      <a:prstDash val="solid"/>
                    </a:lnTlToBr>
                    <a:lnBlToTr w="12700" cmpd="sng">
                      <a:noFill/>
                      <a:prstDash val="solid"/>
                    </a:lnBlToTr>
                    <a:solidFill>
                      <a:srgbClr val="9BBB59">
                        <a:tint val="40000"/>
                      </a:srgbClr>
                    </a:solidFill>
                  </a:tcPr>
                </a:tc>
                <a:tc>
                  <a:txBody>
                    <a:bodyPr/>
                    <a:lstStyle>
                      <a:lvl1pPr marL="0" algn="l" defTabSz="457200" rtl="0" eaLnBrk="1" latinLnBrk="0" hangingPunct="1">
                        <a:defRPr sz="1800" kern="1200">
                          <a:solidFill>
                            <a:schemeClr val="dk1"/>
                          </a:solidFill>
                          <a:latin typeface="微软雅黑" panose="020B0503020204020204" charset="-122"/>
                          <a:ea typeface="微软雅黑" panose="020B0503020204020204" charset="-122"/>
                        </a:defRPr>
                      </a:lvl1pPr>
                      <a:lvl2pPr marL="457200" algn="l" defTabSz="457200" rtl="0" eaLnBrk="1" latinLnBrk="0" hangingPunct="1">
                        <a:defRPr sz="1800" kern="1200">
                          <a:solidFill>
                            <a:schemeClr val="dk1"/>
                          </a:solidFill>
                          <a:latin typeface="微软雅黑" panose="020B0503020204020204" charset="-122"/>
                          <a:ea typeface="微软雅黑" panose="020B0503020204020204" charset="-122"/>
                        </a:defRPr>
                      </a:lvl2pPr>
                      <a:lvl3pPr marL="914400" algn="l" defTabSz="457200" rtl="0" eaLnBrk="1" latinLnBrk="0" hangingPunct="1">
                        <a:defRPr sz="1800" kern="1200">
                          <a:solidFill>
                            <a:schemeClr val="dk1"/>
                          </a:solidFill>
                          <a:latin typeface="微软雅黑" panose="020B0503020204020204" charset="-122"/>
                          <a:ea typeface="微软雅黑" panose="020B0503020204020204" charset="-122"/>
                        </a:defRPr>
                      </a:lvl3pPr>
                      <a:lvl4pPr marL="1371600" algn="l" defTabSz="457200" rtl="0" eaLnBrk="1" latinLnBrk="0" hangingPunct="1">
                        <a:defRPr sz="1800" kern="1200">
                          <a:solidFill>
                            <a:schemeClr val="dk1"/>
                          </a:solidFill>
                          <a:latin typeface="微软雅黑" panose="020B0503020204020204" charset="-122"/>
                          <a:ea typeface="微软雅黑" panose="020B0503020204020204" charset="-122"/>
                        </a:defRPr>
                      </a:lvl4pPr>
                      <a:lvl5pPr marL="1828800" algn="l" defTabSz="457200" rtl="0" eaLnBrk="1" latinLnBrk="0" hangingPunct="1">
                        <a:defRPr sz="1800" kern="1200">
                          <a:solidFill>
                            <a:schemeClr val="dk1"/>
                          </a:solidFill>
                          <a:latin typeface="微软雅黑" panose="020B0503020204020204" charset="-122"/>
                          <a:ea typeface="微软雅黑" panose="020B0503020204020204" charset="-122"/>
                        </a:defRPr>
                      </a:lvl5pPr>
                      <a:lvl6pPr marL="2286000" algn="l" defTabSz="457200" rtl="0" eaLnBrk="1" latinLnBrk="0" hangingPunct="1">
                        <a:defRPr sz="1800" kern="1200">
                          <a:solidFill>
                            <a:schemeClr val="dk1"/>
                          </a:solidFill>
                          <a:latin typeface="微软雅黑" panose="020B0503020204020204" charset="-122"/>
                          <a:ea typeface="微软雅黑" panose="020B0503020204020204" charset="-122"/>
                        </a:defRPr>
                      </a:lvl6pPr>
                      <a:lvl7pPr marL="2743200" algn="l" defTabSz="457200" rtl="0" eaLnBrk="1" latinLnBrk="0" hangingPunct="1">
                        <a:defRPr sz="1800" kern="1200">
                          <a:solidFill>
                            <a:schemeClr val="dk1"/>
                          </a:solidFill>
                          <a:latin typeface="微软雅黑" panose="020B0503020204020204" charset="-122"/>
                          <a:ea typeface="微软雅黑" panose="020B0503020204020204" charset="-122"/>
                        </a:defRPr>
                      </a:lvl7pPr>
                      <a:lvl8pPr marL="3200400" algn="l" defTabSz="457200" rtl="0" eaLnBrk="1" latinLnBrk="0" hangingPunct="1">
                        <a:defRPr sz="1800" kern="1200">
                          <a:solidFill>
                            <a:schemeClr val="dk1"/>
                          </a:solidFill>
                          <a:latin typeface="微软雅黑" panose="020B0503020204020204" charset="-122"/>
                          <a:ea typeface="微软雅黑" panose="020B0503020204020204" charset="-122"/>
                        </a:defRPr>
                      </a:lvl8pPr>
                      <a:lvl9pPr marL="3657600" algn="l" defTabSz="457200" rtl="0" eaLnBrk="1" latinLnBrk="0" hangingPunct="1">
                        <a:defRPr sz="1800" kern="1200">
                          <a:solidFill>
                            <a:schemeClr val="dk1"/>
                          </a:solidFill>
                          <a:latin typeface="微软雅黑" panose="020B0503020204020204" charset="-122"/>
                          <a:ea typeface="微软雅黑" panose="020B0503020204020204" charset="-122"/>
                        </a:defRPr>
                      </a:lvl9pPr>
                    </a:lstStyle>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主机安全管理配置管理</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主机安全审计</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主机信息实时监控</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系统补丁管理计划</a:t>
                      </a:r>
                    </a:p>
                  </a:txBody>
                  <a:tcPr marL="36000" marR="36000" marT="36000" marB="36000">
                    <a:lnL w="12700" cmpd="sng">
                      <a:solidFill>
                        <a:srgbClr val="9BBB59"/>
                      </a:solidFill>
                    </a:lnL>
                    <a:lnR w="12700" cmpd="sng">
                      <a:solidFill>
                        <a:srgbClr val="9BBB59"/>
                      </a:solidFill>
                    </a:lnR>
                    <a:lnT w="12700" cmpd="sng">
                      <a:solidFill>
                        <a:srgbClr val="9BBB59"/>
                      </a:solidFill>
                    </a:lnT>
                    <a:lnB w="12700" cmpd="sng">
                      <a:solidFill>
                        <a:srgbClr val="9BBB59"/>
                      </a:solidFill>
                    </a:lnB>
                    <a:lnTlToBr w="12700" cmpd="sng">
                      <a:noFill/>
                      <a:prstDash val="solid"/>
                    </a:lnTlToBr>
                    <a:lnBlToTr w="12700" cmpd="sng">
                      <a:noFill/>
                      <a:prstDash val="solid"/>
                    </a:lnBlToTr>
                    <a:solidFill>
                      <a:srgbClr val="9BBB59">
                        <a:tint val="40000"/>
                      </a:srgbClr>
                    </a:solidFill>
                  </a:tcPr>
                </a:tc>
                <a:extLst>
                  <a:ext uri="{0D108BD9-81ED-4DB2-BD59-A6C34878D82A}">
                    <a16:rowId xmlns:a16="http://schemas.microsoft.com/office/drawing/2014/main" val="10003"/>
                  </a:ext>
                </a:extLst>
              </a:tr>
              <a:tr h="225817">
                <a:tc>
                  <a:txBody>
                    <a:bodyPr/>
                    <a:lstStyle>
                      <a:lvl1pPr marL="0" algn="l" defTabSz="457200" rtl="0" eaLnBrk="1" latinLnBrk="0" hangingPunct="1">
                        <a:defRPr sz="1800" kern="1200">
                          <a:solidFill>
                            <a:schemeClr val="dk1"/>
                          </a:solidFill>
                          <a:latin typeface="微软雅黑" panose="020B0503020204020204" charset="-122"/>
                          <a:ea typeface="微软雅黑" panose="020B0503020204020204" charset="-122"/>
                        </a:defRPr>
                      </a:lvl1pPr>
                      <a:lvl2pPr marL="457200" algn="l" defTabSz="457200" rtl="0" eaLnBrk="1" latinLnBrk="0" hangingPunct="1">
                        <a:defRPr sz="1800" kern="1200">
                          <a:solidFill>
                            <a:schemeClr val="dk1"/>
                          </a:solidFill>
                          <a:latin typeface="微软雅黑" panose="020B0503020204020204" charset="-122"/>
                          <a:ea typeface="微软雅黑" panose="020B0503020204020204" charset="-122"/>
                        </a:defRPr>
                      </a:lvl2pPr>
                      <a:lvl3pPr marL="914400" algn="l" defTabSz="457200" rtl="0" eaLnBrk="1" latinLnBrk="0" hangingPunct="1">
                        <a:defRPr sz="1800" kern="1200">
                          <a:solidFill>
                            <a:schemeClr val="dk1"/>
                          </a:solidFill>
                          <a:latin typeface="微软雅黑" panose="020B0503020204020204" charset="-122"/>
                          <a:ea typeface="微软雅黑" panose="020B0503020204020204" charset="-122"/>
                        </a:defRPr>
                      </a:lvl3pPr>
                      <a:lvl4pPr marL="1371600" algn="l" defTabSz="457200" rtl="0" eaLnBrk="1" latinLnBrk="0" hangingPunct="1">
                        <a:defRPr sz="1800" kern="1200">
                          <a:solidFill>
                            <a:schemeClr val="dk1"/>
                          </a:solidFill>
                          <a:latin typeface="微软雅黑" panose="020B0503020204020204" charset="-122"/>
                          <a:ea typeface="微软雅黑" panose="020B0503020204020204" charset="-122"/>
                        </a:defRPr>
                      </a:lvl4pPr>
                      <a:lvl5pPr marL="1828800" algn="l" defTabSz="457200" rtl="0" eaLnBrk="1" latinLnBrk="0" hangingPunct="1">
                        <a:defRPr sz="1800" kern="1200">
                          <a:solidFill>
                            <a:schemeClr val="dk1"/>
                          </a:solidFill>
                          <a:latin typeface="微软雅黑" panose="020B0503020204020204" charset="-122"/>
                          <a:ea typeface="微软雅黑" panose="020B0503020204020204" charset="-122"/>
                        </a:defRPr>
                      </a:lvl5pPr>
                      <a:lvl6pPr marL="2286000" algn="l" defTabSz="457200" rtl="0" eaLnBrk="1" latinLnBrk="0" hangingPunct="1">
                        <a:defRPr sz="1800" kern="1200">
                          <a:solidFill>
                            <a:schemeClr val="dk1"/>
                          </a:solidFill>
                          <a:latin typeface="微软雅黑" panose="020B0503020204020204" charset="-122"/>
                          <a:ea typeface="微软雅黑" panose="020B0503020204020204" charset="-122"/>
                        </a:defRPr>
                      </a:lvl6pPr>
                      <a:lvl7pPr marL="2743200" algn="l" defTabSz="457200" rtl="0" eaLnBrk="1" latinLnBrk="0" hangingPunct="1">
                        <a:defRPr sz="1800" kern="1200">
                          <a:solidFill>
                            <a:schemeClr val="dk1"/>
                          </a:solidFill>
                          <a:latin typeface="微软雅黑" panose="020B0503020204020204" charset="-122"/>
                          <a:ea typeface="微软雅黑" panose="020B0503020204020204" charset="-122"/>
                        </a:defRPr>
                      </a:lvl7pPr>
                      <a:lvl8pPr marL="3200400" algn="l" defTabSz="457200" rtl="0" eaLnBrk="1" latinLnBrk="0" hangingPunct="1">
                        <a:defRPr sz="1800" kern="1200">
                          <a:solidFill>
                            <a:schemeClr val="dk1"/>
                          </a:solidFill>
                          <a:latin typeface="微软雅黑" panose="020B0503020204020204" charset="-122"/>
                          <a:ea typeface="微软雅黑" panose="020B0503020204020204" charset="-122"/>
                        </a:defRPr>
                      </a:lvl8pPr>
                      <a:lvl9pPr marL="3657600" algn="l" defTabSz="457200" rtl="0" eaLnBrk="1" latinLnBrk="0" hangingPunct="1">
                        <a:defRPr sz="1800" kern="1200">
                          <a:solidFill>
                            <a:schemeClr val="dk1"/>
                          </a:solidFill>
                          <a:latin typeface="微软雅黑" panose="020B0503020204020204" charset="-122"/>
                          <a:ea typeface="微软雅黑" panose="020B0503020204020204" charset="-122"/>
                        </a:defRPr>
                      </a:lvl9pPr>
                    </a:lstStyle>
                    <a:p>
                      <a:pPr marL="0" algn="ctr"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通信安全</a:t>
                      </a:r>
                      <a:endParaRPr lang="zh-CN" altLang="en-US" sz="1200" kern="1200" dirty="0">
                        <a:solidFill>
                          <a:schemeClr val="dk1"/>
                        </a:solidFill>
                        <a:latin typeface="+mn-lt"/>
                        <a:ea typeface="+mn-ea"/>
                        <a:cs typeface="+mn-cs"/>
                      </a:endParaRPr>
                    </a:p>
                  </a:txBody>
                  <a:tcPr marL="36000" marR="36000" marT="36000" marB="36000" anchor="ctr">
                    <a:lnL w="12700" cmpd="sng">
                      <a:solidFill>
                        <a:srgbClr val="9BBB59"/>
                      </a:solidFill>
                    </a:lnL>
                    <a:lnR w="12700" cmpd="sng">
                      <a:solidFill>
                        <a:srgbClr val="9BBB59"/>
                      </a:solidFill>
                    </a:lnR>
                    <a:lnT w="12700" cmpd="sng">
                      <a:solidFill>
                        <a:srgbClr val="9BBB59"/>
                      </a:solidFill>
                    </a:lnT>
                    <a:lnB w="12700" cmpd="sng">
                      <a:solidFill>
                        <a:srgbClr val="9BBB59"/>
                      </a:solidFill>
                    </a:lnB>
                    <a:lnTlToBr w="12700" cmpd="sng">
                      <a:noFill/>
                      <a:prstDash val="solid"/>
                    </a:lnTlToBr>
                    <a:lnBlToTr w="12700" cmpd="sng">
                      <a:noFill/>
                      <a:prstDash val="solid"/>
                    </a:lnBlToTr>
                    <a:solidFill>
                      <a:srgbClr val="9BBB59">
                        <a:tint val="20000"/>
                      </a:srgbClr>
                    </a:solidFill>
                  </a:tcPr>
                </a:tc>
                <a:tc>
                  <a:txBody>
                    <a:bodyPr/>
                    <a:lstStyle>
                      <a:lvl1pPr marL="0" algn="l" defTabSz="457200" rtl="0" eaLnBrk="1" latinLnBrk="0" hangingPunct="1">
                        <a:defRPr sz="1800" kern="1200">
                          <a:solidFill>
                            <a:schemeClr val="dk1"/>
                          </a:solidFill>
                          <a:latin typeface="微软雅黑" panose="020B0503020204020204" charset="-122"/>
                          <a:ea typeface="微软雅黑" panose="020B0503020204020204" charset="-122"/>
                        </a:defRPr>
                      </a:lvl1pPr>
                      <a:lvl2pPr marL="457200" algn="l" defTabSz="457200" rtl="0" eaLnBrk="1" latinLnBrk="0" hangingPunct="1">
                        <a:defRPr sz="1800" kern="1200">
                          <a:solidFill>
                            <a:schemeClr val="dk1"/>
                          </a:solidFill>
                          <a:latin typeface="微软雅黑" panose="020B0503020204020204" charset="-122"/>
                          <a:ea typeface="微软雅黑" panose="020B0503020204020204" charset="-122"/>
                        </a:defRPr>
                      </a:lvl2pPr>
                      <a:lvl3pPr marL="914400" algn="l" defTabSz="457200" rtl="0" eaLnBrk="1" latinLnBrk="0" hangingPunct="1">
                        <a:defRPr sz="1800" kern="1200">
                          <a:solidFill>
                            <a:schemeClr val="dk1"/>
                          </a:solidFill>
                          <a:latin typeface="微软雅黑" panose="020B0503020204020204" charset="-122"/>
                          <a:ea typeface="微软雅黑" panose="020B0503020204020204" charset="-122"/>
                        </a:defRPr>
                      </a:lvl3pPr>
                      <a:lvl4pPr marL="1371600" algn="l" defTabSz="457200" rtl="0" eaLnBrk="1" latinLnBrk="0" hangingPunct="1">
                        <a:defRPr sz="1800" kern="1200">
                          <a:solidFill>
                            <a:schemeClr val="dk1"/>
                          </a:solidFill>
                          <a:latin typeface="微软雅黑" panose="020B0503020204020204" charset="-122"/>
                          <a:ea typeface="微软雅黑" panose="020B0503020204020204" charset="-122"/>
                        </a:defRPr>
                      </a:lvl4pPr>
                      <a:lvl5pPr marL="1828800" algn="l" defTabSz="457200" rtl="0" eaLnBrk="1" latinLnBrk="0" hangingPunct="1">
                        <a:defRPr sz="1800" kern="1200">
                          <a:solidFill>
                            <a:schemeClr val="dk1"/>
                          </a:solidFill>
                          <a:latin typeface="微软雅黑" panose="020B0503020204020204" charset="-122"/>
                          <a:ea typeface="微软雅黑" panose="020B0503020204020204" charset="-122"/>
                        </a:defRPr>
                      </a:lvl5pPr>
                      <a:lvl6pPr marL="2286000" algn="l" defTabSz="457200" rtl="0" eaLnBrk="1" latinLnBrk="0" hangingPunct="1">
                        <a:defRPr sz="1800" kern="1200">
                          <a:solidFill>
                            <a:schemeClr val="dk1"/>
                          </a:solidFill>
                          <a:latin typeface="微软雅黑" panose="020B0503020204020204" charset="-122"/>
                          <a:ea typeface="微软雅黑" panose="020B0503020204020204" charset="-122"/>
                        </a:defRPr>
                      </a:lvl6pPr>
                      <a:lvl7pPr marL="2743200" algn="l" defTabSz="457200" rtl="0" eaLnBrk="1" latinLnBrk="0" hangingPunct="1">
                        <a:defRPr sz="1800" kern="1200">
                          <a:solidFill>
                            <a:schemeClr val="dk1"/>
                          </a:solidFill>
                          <a:latin typeface="微软雅黑" panose="020B0503020204020204" charset="-122"/>
                          <a:ea typeface="微软雅黑" panose="020B0503020204020204" charset="-122"/>
                        </a:defRPr>
                      </a:lvl7pPr>
                      <a:lvl8pPr marL="3200400" algn="l" defTabSz="457200" rtl="0" eaLnBrk="1" latinLnBrk="0" hangingPunct="1">
                        <a:defRPr sz="1800" kern="1200">
                          <a:solidFill>
                            <a:schemeClr val="dk1"/>
                          </a:solidFill>
                          <a:latin typeface="微软雅黑" panose="020B0503020204020204" charset="-122"/>
                          <a:ea typeface="微软雅黑" panose="020B0503020204020204" charset="-122"/>
                        </a:defRPr>
                      </a:lvl8pPr>
                      <a:lvl9pPr marL="3657600" algn="l" defTabSz="457200" rtl="0" eaLnBrk="1" latinLnBrk="0" hangingPunct="1">
                        <a:defRPr sz="1800" kern="1200">
                          <a:solidFill>
                            <a:schemeClr val="dk1"/>
                          </a:solidFill>
                          <a:latin typeface="微软雅黑" panose="020B0503020204020204" charset="-122"/>
                          <a:ea typeface="微软雅黑" panose="020B0503020204020204" charset="-122"/>
                        </a:defRPr>
                      </a:lvl9pPr>
                    </a:lstStyle>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en-US" altLang="zh-CN" sz="1200" kern="1200" dirty="0"/>
                        <a:t>SSL</a:t>
                      </a:r>
                      <a:r>
                        <a:rPr lang="zh-CN" altLang="en-US" sz="1200" kern="1200" dirty="0"/>
                        <a:t>传输协议</a:t>
                      </a:r>
                      <a:endParaRPr lang="en-US" altLang="zh-CN" sz="1200" kern="1200" dirty="0"/>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数字签名机制</a:t>
                      </a:r>
                      <a:endParaRPr lang="zh-CN" altLang="en-US" sz="1200" b="0" kern="1200" dirty="0">
                        <a:solidFill>
                          <a:schemeClr val="tx1"/>
                        </a:solidFill>
                        <a:latin typeface="Verdana" panose="020B0604030504040204" pitchFamily="34" charset="0"/>
                        <a:ea typeface="宋体" panose="02010600030101010101" pitchFamily="2" charset="-122"/>
                        <a:cs typeface="+mn-cs"/>
                      </a:endParaRPr>
                    </a:p>
                  </a:txBody>
                  <a:tcPr marL="36000" marR="36000" marT="36000" marB="36000">
                    <a:lnL w="12700" cmpd="sng">
                      <a:solidFill>
                        <a:srgbClr val="9BBB59"/>
                      </a:solidFill>
                    </a:lnL>
                    <a:lnR w="12700" cmpd="sng">
                      <a:solidFill>
                        <a:srgbClr val="9BBB59"/>
                      </a:solidFill>
                    </a:lnR>
                    <a:lnT w="12700" cmpd="sng">
                      <a:solidFill>
                        <a:srgbClr val="9BBB59"/>
                      </a:solidFill>
                    </a:lnT>
                    <a:lnB w="12700" cmpd="sng">
                      <a:solidFill>
                        <a:srgbClr val="9BBB59"/>
                      </a:solidFill>
                    </a:lnB>
                    <a:lnTlToBr w="12700" cmpd="sng">
                      <a:noFill/>
                      <a:prstDash val="solid"/>
                    </a:lnTlToBr>
                    <a:lnBlToTr w="12700" cmpd="sng">
                      <a:noFill/>
                      <a:prstDash val="solid"/>
                    </a:lnBlToTr>
                    <a:solidFill>
                      <a:srgbClr val="9BBB59">
                        <a:tint val="20000"/>
                      </a:srgbClr>
                    </a:solidFill>
                  </a:tcPr>
                </a:tc>
                <a:tc>
                  <a:txBody>
                    <a:bodyPr/>
                    <a:lstStyle>
                      <a:lvl1pPr marL="0" algn="l" defTabSz="457200" rtl="0" eaLnBrk="1" latinLnBrk="0" hangingPunct="1">
                        <a:defRPr sz="1800" kern="1200">
                          <a:solidFill>
                            <a:schemeClr val="dk1"/>
                          </a:solidFill>
                          <a:latin typeface="微软雅黑" panose="020B0503020204020204" charset="-122"/>
                          <a:ea typeface="微软雅黑" panose="020B0503020204020204" charset="-122"/>
                        </a:defRPr>
                      </a:lvl1pPr>
                      <a:lvl2pPr marL="457200" algn="l" defTabSz="457200" rtl="0" eaLnBrk="1" latinLnBrk="0" hangingPunct="1">
                        <a:defRPr sz="1800" kern="1200">
                          <a:solidFill>
                            <a:schemeClr val="dk1"/>
                          </a:solidFill>
                          <a:latin typeface="微软雅黑" panose="020B0503020204020204" charset="-122"/>
                          <a:ea typeface="微软雅黑" panose="020B0503020204020204" charset="-122"/>
                        </a:defRPr>
                      </a:lvl2pPr>
                      <a:lvl3pPr marL="914400" algn="l" defTabSz="457200" rtl="0" eaLnBrk="1" latinLnBrk="0" hangingPunct="1">
                        <a:defRPr sz="1800" kern="1200">
                          <a:solidFill>
                            <a:schemeClr val="dk1"/>
                          </a:solidFill>
                          <a:latin typeface="微软雅黑" panose="020B0503020204020204" charset="-122"/>
                          <a:ea typeface="微软雅黑" panose="020B0503020204020204" charset="-122"/>
                        </a:defRPr>
                      </a:lvl3pPr>
                      <a:lvl4pPr marL="1371600" algn="l" defTabSz="457200" rtl="0" eaLnBrk="1" latinLnBrk="0" hangingPunct="1">
                        <a:defRPr sz="1800" kern="1200">
                          <a:solidFill>
                            <a:schemeClr val="dk1"/>
                          </a:solidFill>
                          <a:latin typeface="微软雅黑" panose="020B0503020204020204" charset="-122"/>
                          <a:ea typeface="微软雅黑" panose="020B0503020204020204" charset="-122"/>
                        </a:defRPr>
                      </a:lvl4pPr>
                      <a:lvl5pPr marL="1828800" algn="l" defTabSz="457200" rtl="0" eaLnBrk="1" latinLnBrk="0" hangingPunct="1">
                        <a:defRPr sz="1800" kern="1200">
                          <a:solidFill>
                            <a:schemeClr val="dk1"/>
                          </a:solidFill>
                          <a:latin typeface="微软雅黑" panose="020B0503020204020204" charset="-122"/>
                          <a:ea typeface="微软雅黑" panose="020B0503020204020204" charset="-122"/>
                        </a:defRPr>
                      </a:lvl5pPr>
                      <a:lvl6pPr marL="2286000" algn="l" defTabSz="457200" rtl="0" eaLnBrk="1" latinLnBrk="0" hangingPunct="1">
                        <a:defRPr sz="1800" kern="1200">
                          <a:solidFill>
                            <a:schemeClr val="dk1"/>
                          </a:solidFill>
                          <a:latin typeface="微软雅黑" panose="020B0503020204020204" charset="-122"/>
                          <a:ea typeface="微软雅黑" panose="020B0503020204020204" charset="-122"/>
                        </a:defRPr>
                      </a:lvl6pPr>
                      <a:lvl7pPr marL="2743200" algn="l" defTabSz="457200" rtl="0" eaLnBrk="1" latinLnBrk="0" hangingPunct="1">
                        <a:defRPr sz="1800" kern="1200">
                          <a:solidFill>
                            <a:schemeClr val="dk1"/>
                          </a:solidFill>
                          <a:latin typeface="微软雅黑" panose="020B0503020204020204" charset="-122"/>
                          <a:ea typeface="微软雅黑" panose="020B0503020204020204" charset="-122"/>
                        </a:defRPr>
                      </a:lvl7pPr>
                      <a:lvl8pPr marL="3200400" algn="l" defTabSz="457200" rtl="0" eaLnBrk="1" latinLnBrk="0" hangingPunct="1">
                        <a:defRPr sz="1800" kern="1200">
                          <a:solidFill>
                            <a:schemeClr val="dk1"/>
                          </a:solidFill>
                          <a:latin typeface="微软雅黑" panose="020B0503020204020204" charset="-122"/>
                          <a:ea typeface="微软雅黑" panose="020B0503020204020204" charset="-122"/>
                        </a:defRPr>
                      </a:lvl8pPr>
                      <a:lvl9pPr marL="3657600" algn="l" defTabSz="457200" rtl="0" eaLnBrk="1" latinLnBrk="0" hangingPunct="1">
                        <a:defRPr sz="1800" kern="1200">
                          <a:solidFill>
                            <a:schemeClr val="dk1"/>
                          </a:solidFill>
                          <a:latin typeface="微软雅黑" panose="020B0503020204020204" charset="-122"/>
                          <a:ea typeface="微软雅黑" panose="020B0503020204020204" charset="-122"/>
                        </a:defRPr>
                      </a:lvl9pPr>
                    </a:lstStyle>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通信证书管理</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通信密钥管理</a:t>
                      </a:r>
                      <a:endParaRPr lang="zh-CN" altLang="en-US" sz="1200" b="0" kern="1200" dirty="0">
                        <a:solidFill>
                          <a:schemeClr val="tx1"/>
                        </a:solidFill>
                        <a:latin typeface="Verdana" panose="020B0604030504040204" pitchFamily="34" charset="0"/>
                        <a:ea typeface="宋体" panose="02010600030101010101" pitchFamily="2" charset="-122"/>
                        <a:cs typeface="+mn-cs"/>
                      </a:endParaRPr>
                    </a:p>
                  </a:txBody>
                  <a:tcPr marL="36000" marR="36000" marT="36000" marB="36000">
                    <a:lnL w="12700" cmpd="sng">
                      <a:solidFill>
                        <a:srgbClr val="9BBB59"/>
                      </a:solidFill>
                    </a:lnL>
                    <a:lnR w="12700" cmpd="sng">
                      <a:solidFill>
                        <a:srgbClr val="9BBB59"/>
                      </a:solidFill>
                    </a:lnR>
                    <a:lnT w="12700" cmpd="sng">
                      <a:solidFill>
                        <a:srgbClr val="9BBB59"/>
                      </a:solidFill>
                    </a:lnT>
                    <a:lnB w="12700" cmpd="sng">
                      <a:solidFill>
                        <a:srgbClr val="9BBB59"/>
                      </a:solidFill>
                    </a:lnB>
                    <a:lnTlToBr w="12700" cmpd="sng">
                      <a:noFill/>
                      <a:prstDash val="solid"/>
                    </a:lnTlToBr>
                    <a:lnBlToTr w="12700" cmpd="sng">
                      <a:noFill/>
                      <a:prstDash val="solid"/>
                    </a:lnBlToTr>
                    <a:solidFill>
                      <a:srgbClr val="9BBB59">
                        <a:tint val="20000"/>
                      </a:srgbClr>
                    </a:solidFill>
                  </a:tcPr>
                </a:tc>
                <a:extLst>
                  <a:ext uri="{0D108BD9-81ED-4DB2-BD59-A6C34878D82A}">
                    <a16:rowId xmlns:a16="http://schemas.microsoft.com/office/drawing/2014/main" val="10004"/>
                  </a:ext>
                </a:extLst>
              </a:tr>
              <a:tr h="185099">
                <a:tc>
                  <a:txBody>
                    <a:bodyPr/>
                    <a:lstStyle>
                      <a:lvl1pPr marL="0" algn="l" defTabSz="457200" rtl="0" eaLnBrk="1" latinLnBrk="0" hangingPunct="1">
                        <a:defRPr sz="1800" kern="1200">
                          <a:solidFill>
                            <a:schemeClr val="dk1"/>
                          </a:solidFill>
                          <a:latin typeface="微软雅黑" panose="020B0503020204020204" charset="-122"/>
                          <a:ea typeface="微软雅黑" panose="020B0503020204020204" charset="-122"/>
                        </a:defRPr>
                      </a:lvl1pPr>
                      <a:lvl2pPr marL="457200" algn="l" defTabSz="457200" rtl="0" eaLnBrk="1" latinLnBrk="0" hangingPunct="1">
                        <a:defRPr sz="1800" kern="1200">
                          <a:solidFill>
                            <a:schemeClr val="dk1"/>
                          </a:solidFill>
                          <a:latin typeface="微软雅黑" panose="020B0503020204020204" charset="-122"/>
                          <a:ea typeface="微软雅黑" panose="020B0503020204020204" charset="-122"/>
                        </a:defRPr>
                      </a:lvl2pPr>
                      <a:lvl3pPr marL="914400" algn="l" defTabSz="457200" rtl="0" eaLnBrk="1" latinLnBrk="0" hangingPunct="1">
                        <a:defRPr sz="1800" kern="1200">
                          <a:solidFill>
                            <a:schemeClr val="dk1"/>
                          </a:solidFill>
                          <a:latin typeface="微软雅黑" panose="020B0503020204020204" charset="-122"/>
                          <a:ea typeface="微软雅黑" panose="020B0503020204020204" charset="-122"/>
                        </a:defRPr>
                      </a:lvl3pPr>
                      <a:lvl4pPr marL="1371600" algn="l" defTabSz="457200" rtl="0" eaLnBrk="1" latinLnBrk="0" hangingPunct="1">
                        <a:defRPr sz="1800" kern="1200">
                          <a:solidFill>
                            <a:schemeClr val="dk1"/>
                          </a:solidFill>
                          <a:latin typeface="微软雅黑" panose="020B0503020204020204" charset="-122"/>
                          <a:ea typeface="微软雅黑" panose="020B0503020204020204" charset="-122"/>
                        </a:defRPr>
                      </a:lvl4pPr>
                      <a:lvl5pPr marL="1828800" algn="l" defTabSz="457200" rtl="0" eaLnBrk="1" latinLnBrk="0" hangingPunct="1">
                        <a:defRPr sz="1800" kern="1200">
                          <a:solidFill>
                            <a:schemeClr val="dk1"/>
                          </a:solidFill>
                          <a:latin typeface="微软雅黑" panose="020B0503020204020204" charset="-122"/>
                          <a:ea typeface="微软雅黑" panose="020B0503020204020204" charset="-122"/>
                        </a:defRPr>
                      </a:lvl5pPr>
                      <a:lvl6pPr marL="2286000" algn="l" defTabSz="457200" rtl="0" eaLnBrk="1" latinLnBrk="0" hangingPunct="1">
                        <a:defRPr sz="1800" kern="1200">
                          <a:solidFill>
                            <a:schemeClr val="dk1"/>
                          </a:solidFill>
                          <a:latin typeface="微软雅黑" panose="020B0503020204020204" charset="-122"/>
                          <a:ea typeface="微软雅黑" panose="020B0503020204020204" charset="-122"/>
                        </a:defRPr>
                      </a:lvl6pPr>
                      <a:lvl7pPr marL="2743200" algn="l" defTabSz="457200" rtl="0" eaLnBrk="1" latinLnBrk="0" hangingPunct="1">
                        <a:defRPr sz="1800" kern="1200">
                          <a:solidFill>
                            <a:schemeClr val="dk1"/>
                          </a:solidFill>
                          <a:latin typeface="微软雅黑" panose="020B0503020204020204" charset="-122"/>
                          <a:ea typeface="微软雅黑" panose="020B0503020204020204" charset="-122"/>
                        </a:defRPr>
                      </a:lvl7pPr>
                      <a:lvl8pPr marL="3200400" algn="l" defTabSz="457200" rtl="0" eaLnBrk="1" latinLnBrk="0" hangingPunct="1">
                        <a:defRPr sz="1800" kern="1200">
                          <a:solidFill>
                            <a:schemeClr val="dk1"/>
                          </a:solidFill>
                          <a:latin typeface="微软雅黑" panose="020B0503020204020204" charset="-122"/>
                          <a:ea typeface="微软雅黑" panose="020B0503020204020204" charset="-122"/>
                        </a:defRPr>
                      </a:lvl8pPr>
                      <a:lvl9pPr marL="3657600" algn="l" defTabSz="457200" rtl="0" eaLnBrk="1" latinLnBrk="0" hangingPunct="1">
                        <a:defRPr sz="1800" kern="1200">
                          <a:solidFill>
                            <a:schemeClr val="dk1"/>
                          </a:solidFill>
                          <a:latin typeface="微软雅黑" panose="020B0503020204020204" charset="-122"/>
                          <a:ea typeface="微软雅黑" panose="020B0503020204020204" charset="-122"/>
                        </a:defRPr>
                      </a:lvl9pPr>
                    </a:lstStyle>
                    <a:p>
                      <a:pPr marL="0" algn="ctr"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网络安全</a:t>
                      </a:r>
                      <a:endParaRPr lang="zh-CN" altLang="en-US" sz="1200" kern="1200" dirty="0">
                        <a:solidFill>
                          <a:schemeClr val="dk1"/>
                        </a:solidFill>
                        <a:latin typeface="+mn-lt"/>
                        <a:ea typeface="+mn-ea"/>
                        <a:cs typeface="+mn-cs"/>
                      </a:endParaRPr>
                    </a:p>
                  </a:txBody>
                  <a:tcPr marL="36000" marR="36000" marT="36000" marB="36000" anchor="ctr">
                    <a:lnL w="12700" cmpd="sng">
                      <a:solidFill>
                        <a:srgbClr val="9BBB59"/>
                      </a:solidFill>
                    </a:lnL>
                    <a:lnR w="12700" cmpd="sng">
                      <a:solidFill>
                        <a:srgbClr val="9BBB59"/>
                      </a:solidFill>
                    </a:lnR>
                    <a:lnT w="12700" cmpd="sng">
                      <a:solidFill>
                        <a:srgbClr val="9BBB59"/>
                      </a:solidFill>
                    </a:lnT>
                    <a:lnB w="12700" cmpd="sng">
                      <a:solidFill>
                        <a:srgbClr val="9BBB59"/>
                      </a:solidFill>
                    </a:lnB>
                    <a:lnTlToBr w="12700" cmpd="sng">
                      <a:noFill/>
                      <a:prstDash val="solid"/>
                    </a:lnTlToBr>
                    <a:lnBlToTr w="12700" cmpd="sng">
                      <a:noFill/>
                      <a:prstDash val="solid"/>
                    </a:lnBlToTr>
                    <a:solidFill>
                      <a:srgbClr val="9BBB59">
                        <a:tint val="40000"/>
                      </a:srgbClr>
                    </a:solidFill>
                  </a:tcPr>
                </a:tc>
                <a:tc>
                  <a:txBody>
                    <a:bodyPr/>
                    <a:lstStyle>
                      <a:lvl1pPr marL="0" algn="l" defTabSz="457200" rtl="0" eaLnBrk="1" latinLnBrk="0" hangingPunct="1">
                        <a:defRPr sz="1800" kern="1200">
                          <a:solidFill>
                            <a:schemeClr val="dk1"/>
                          </a:solidFill>
                          <a:latin typeface="微软雅黑" panose="020B0503020204020204" charset="-122"/>
                          <a:ea typeface="微软雅黑" panose="020B0503020204020204" charset="-122"/>
                        </a:defRPr>
                      </a:lvl1pPr>
                      <a:lvl2pPr marL="457200" algn="l" defTabSz="457200" rtl="0" eaLnBrk="1" latinLnBrk="0" hangingPunct="1">
                        <a:defRPr sz="1800" kern="1200">
                          <a:solidFill>
                            <a:schemeClr val="dk1"/>
                          </a:solidFill>
                          <a:latin typeface="微软雅黑" panose="020B0503020204020204" charset="-122"/>
                          <a:ea typeface="微软雅黑" panose="020B0503020204020204" charset="-122"/>
                        </a:defRPr>
                      </a:lvl2pPr>
                      <a:lvl3pPr marL="914400" algn="l" defTabSz="457200" rtl="0" eaLnBrk="1" latinLnBrk="0" hangingPunct="1">
                        <a:defRPr sz="1800" kern="1200">
                          <a:solidFill>
                            <a:schemeClr val="dk1"/>
                          </a:solidFill>
                          <a:latin typeface="微软雅黑" panose="020B0503020204020204" charset="-122"/>
                          <a:ea typeface="微软雅黑" panose="020B0503020204020204" charset="-122"/>
                        </a:defRPr>
                      </a:lvl3pPr>
                      <a:lvl4pPr marL="1371600" algn="l" defTabSz="457200" rtl="0" eaLnBrk="1" latinLnBrk="0" hangingPunct="1">
                        <a:defRPr sz="1800" kern="1200">
                          <a:solidFill>
                            <a:schemeClr val="dk1"/>
                          </a:solidFill>
                          <a:latin typeface="微软雅黑" panose="020B0503020204020204" charset="-122"/>
                          <a:ea typeface="微软雅黑" panose="020B0503020204020204" charset="-122"/>
                        </a:defRPr>
                      </a:lvl4pPr>
                      <a:lvl5pPr marL="1828800" algn="l" defTabSz="457200" rtl="0" eaLnBrk="1" latinLnBrk="0" hangingPunct="1">
                        <a:defRPr sz="1800" kern="1200">
                          <a:solidFill>
                            <a:schemeClr val="dk1"/>
                          </a:solidFill>
                          <a:latin typeface="微软雅黑" panose="020B0503020204020204" charset="-122"/>
                          <a:ea typeface="微软雅黑" panose="020B0503020204020204" charset="-122"/>
                        </a:defRPr>
                      </a:lvl5pPr>
                      <a:lvl6pPr marL="2286000" algn="l" defTabSz="457200" rtl="0" eaLnBrk="1" latinLnBrk="0" hangingPunct="1">
                        <a:defRPr sz="1800" kern="1200">
                          <a:solidFill>
                            <a:schemeClr val="dk1"/>
                          </a:solidFill>
                          <a:latin typeface="微软雅黑" panose="020B0503020204020204" charset="-122"/>
                          <a:ea typeface="微软雅黑" panose="020B0503020204020204" charset="-122"/>
                        </a:defRPr>
                      </a:lvl6pPr>
                      <a:lvl7pPr marL="2743200" algn="l" defTabSz="457200" rtl="0" eaLnBrk="1" latinLnBrk="0" hangingPunct="1">
                        <a:defRPr sz="1800" kern="1200">
                          <a:solidFill>
                            <a:schemeClr val="dk1"/>
                          </a:solidFill>
                          <a:latin typeface="微软雅黑" panose="020B0503020204020204" charset="-122"/>
                          <a:ea typeface="微软雅黑" panose="020B0503020204020204" charset="-122"/>
                        </a:defRPr>
                      </a:lvl7pPr>
                      <a:lvl8pPr marL="3200400" algn="l" defTabSz="457200" rtl="0" eaLnBrk="1" latinLnBrk="0" hangingPunct="1">
                        <a:defRPr sz="1800" kern="1200">
                          <a:solidFill>
                            <a:schemeClr val="dk1"/>
                          </a:solidFill>
                          <a:latin typeface="微软雅黑" panose="020B0503020204020204" charset="-122"/>
                          <a:ea typeface="微软雅黑" panose="020B0503020204020204" charset="-122"/>
                        </a:defRPr>
                      </a:lvl8pPr>
                      <a:lvl9pPr marL="3657600" algn="l" defTabSz="457200" rtl="0" eaLnBrk="1" latinLnBrk="0" hangingPunct="1">
                        <a:defRPr sz="1800" kern="1200">
                          <a:solidFill>
                            <a:schemeClr val="dk1"/>
                          </a:solidFill>
                          <a:latin typeface="微软雅黑" panose="020B0503020204020204" charset="-122"/>
                          <a:ea typeface="微软雅黑" panose="020B0503020204020204" charset="-122"/>
                        </a:defRPr>
                      </a:lvl9pPr>
                    </a:lstStyle>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内网无线安全接入控制</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外网无线安全接入控制</a:t>
                      </a:r>
                      <a:endParaRPr lang="zh-CN" altLang="en-US" sz="1200" b="0" kern="1200" dirty="0">
                        <a:solidFill>
                          <a:schemeClr val="tx1"/>
                        </a:solidFill>
                        <a:latin typeface="Verdana" panose="020B0604030504040204" pitchFamily="34" charset="0"/>
                        <a:ea typeface="宋体" panose="02010600030101010101" pitchFamily="2" charset="-122"/>
                        <a:cs typeface="+mn-cs"/>
                      </a:endParaRPr>
                    </a:p>
                  </a:txBody>
                  <a:tcPr marL="36000" marR="36000" marT="36000" marB="36000">
                    <a:lnL w="12700" cmpd="sng">
                      <a:solidFill>
                        <a:srgbClr val="9BBB59"/>
                      </a:solidFill>
                    </a:lnL>
                    <a:lnR w="12700" cmpd="sng">
                      <a:solidFill>
                        <a:srgbClr val="9BBB59"/>
                      </a:solidFill>
                    </a:lnR>
                    <a:lnT w="12700" cmpd="sng">
                      <a:solidFill>
                        <a:srgbClr val="9BBB59"/>
                      </a:solidFill>
                    </a:lnT>
                    <a:lnB w="12700" cmpd="sng">
                      <a:solidFill>
                        <a:srgbClr val="9BBB59"/>
                      </a:solidFill>
                    </a:lnB>
                    <a:lnTlToBr w="12700" cmpd="sng">
                      <a:noFill/>
                      <a:prstDash val="solid"/>
                    </a:lnTlToBr>
                    <a:lnBlToTr w="12700" cmpd="sng">
                      <a:noFill/>
                      <a:prstDash val="solid"/>
                    </a:lnBlToTr>
                    <a:solidFill>
                      <a:srgbClr val="9BBB59">
                        <a:tint val="40000"/>
                      </a:srgbClr>
                    </a:solidFill>
                  </a:tcPr>
                </a:tc>
                <a:tc>
                  <a:txBody>
                    <a:bodyPr/>
                    <a:lstStyle>
                      <a:lvl1pPr marL="0" algn="l" defTabSz="457200" rtl="0" eaLnBrk="1" latinLnBrk="0" hangingPunct="1">
                        <a:defRPr sz="1800" kern="1200">
                          <a:solidFill>
                            <a:schemeClr val="dk1"/>
                          </a:solidFill>
                          <a:latin typeface="微软雅黑" panose="020B0503020204020204" charset="-122"/>
                          <a:ea typeface="微软雅黑" panose="020B0503020204020204" charset="-122"/>
                        </a:defRPr>
                      </a:lvl1pPr>
                      <a:lvl2pPr marL="457200" algn="l" defTabSz="457200" rtl="0" eaLnBrk="1" latinLnBrk="0" hangingPunct="1">
                        <a:defRPr sz="1800" kern="1200">
                          <a:solidFill>
                            <a:schemeClr val="dk1"/>
                          </a:solidFill>
                          <a:latin typeface="微软雅黑" panose="020B0503020204020204" charset="-122"/>
                          <a:ea typeface="微软雅黑" panose="020B0503020204020204" charset="-122"/>
                        </a:defRPr>
                      </a:lvl2pPr>
                      <a:lvl3pPr marL="914400" algn="l" defTabSz="457200" rtl="0" eaLnBrk="1" latinLnBrk="0" hangingPunct="1">
                        <a:defRPr sz="1800" kern="1200">
                          <a:solidFill>
                            <a:schemeClr val="dk1"/>
                          </a:solidFill>
                          <a:latin typeface="微软雅黑" panose="020B0503020204020204" charset="-122"/>
                          <a:ea typeface="微软雅黑" panose="020B0503020204020204" charset="-122"/>
                        </a:defRPr>
                      </a:lvl3pPr>
                      <a:lvl4pPr marL="1371600" algn="l" defTabSz="457200" rtl="0" eaLnBrk="1" latinLnBrk="0" hangingPunct="1">
                        <a:defRPr sz="1800" kern="1200">
                          <a:solidFill>
                            <a:schemeClr val="dk1"/>
                          </a:solidFill>
                          <a:latin typeface="微软雅黑" panose="020B0503020204020204" charset="-122"/>
                          <a:ea typeface="微软雅黑" panose="020B0503020204020204" charset="-122"/>
                        </a:defRPr>
                      </a:lvl4pPr>
                      <a:lvl5pPr marL="1828800" algn="l" defTabSz="457200" rtl="0" eaLnBrk="1" latinLnBrk="0" hangingPunct="1">
                        <a:defRPr sz="1800" kern="1200">
                          <a:solidFill>
                            <a:schemeClr val="dk1"/>
                          </a:solidFill>
                          <a:latin typeface="微软雅黑" panose="020B0503020204020204" charset="-122"/>
                          <a:ea typeface="微软雅黑" panose="020B0503020204020204" charset="-122"/>
                        </a:defRPr>
                      </a:lvl5pPr>
                      <a:lvl6pPr marL="2286000" algn="l" defTabSz="457200" rtl="0" eaLnBrk="1" latinLnBrk="0" hangingPunct="1">
                        <a:defRPr sz="1800" kern="1200">
                          <a:solidFill>
                            <a:schemeClr val="dk1"/>
                          </a:solidFill>
                          <a:latin typeface="微软雅黑" panose="020B0503020204020204" charset="-122"/>
                          <a:ea typeface="微软雅黑" panose="020B0503020204020204" charset="-122"/>
                        </a:defRPr>
                      </a:lvl6pPr>
                      <a:lvl7pPr marL="2743200" algn="l" defTabSz="457200" rtl="0" eaLnBrk="1" latinLnBrk="0" hangingPunct="1">
                        <a:defRPr sz="1800" kern="1200">
                          <a:solidFill>
                            <a:schemeClr val="dk1"/>
                          </a:solidFill>
                          <a:latin typeface="微软雅黑" panose="020B0503020204020204" charset="-122"/>
                          <a:ea typeface="微软雅黑" panose="020B0503020204020204" charset="-122"/>
                        </a:defRPr>
                      </a:lvl7pPr>
                      <a:lvl8pPr marL="3200400" algn="l" defTabSz="457200" rtl="0" eaLnBrk="1" latinLnBrk="0" hangingPunct="1">
                        <a:defRPr sz="1800" kern="1200">
                          <a:solidFill>
                            <a:schemeClr val="dk1"/>
                          </a:solidFill>
                          <a:latin typeface="微软雅黑" panose="020B0503020204020204" charset="-122"/>
                          <a:ea typeface="微软雅黑" panose="020B0503020204020204" charset="-122"/>
                        </a:defRPr>
                      </a:lvl8pPr>
                      <a:lvl9pPr marL="3657600" algn="l" defTabSz="457200" rtl="0" eaLnBrk="1" latinLnBrk="0" hangingPunct="1">
                        <a:defRPr sz="1800" kern="1200">
                          <a:solidFill>
                            <a:schemeClr val="dk1"/>
                          </a:solidFill>
                          <a:latin typeface="微软雅黑" panose="020B0503020204020204" charset="-122"/>
                          <a:ea typeface="微软雅黑" panose="020B0503020204020204" charset="-122"/>
                        </a:defRPr>
                      </a:lvl9pPr>
                    </a:lstStyle>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内网接入访问管理</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外网接入访问管理</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访问安全审计</a:t>
                      </a:r>
                      <a:endParaRPr lang="zh-CN" altLang="en-US" sz="1200" b="0" kern="1200" dirty="0">
                        <a:solidFill>
                          <a:schemeClr val="tx1"/>
                        </a:solidFill>
                        <a:latin typeface="Verdana" panose="020B0604030504040204" pitchFamily="34" charset="0"/>
                        <a:ea typeface="宋体" panose="02010600030101010101" pitchFamily="2" charset="-122"/>
                        <a:cs typeface="+mn-cs"/>
                      </a:endParaRPr>
                    </a:p>
                  </a:txBody>
                  <a:tcPr marL="36000" marR="36000" marT="36000" marB="36000">
                    <a:lnL w="12700" cmpd="sng">
                      <a:solidFill>
                        <a:srgbClr val="9BBB59"/>
                      </a:solidFill>
                    </a:lnL>
                    <a:lnR w="12700" cmpd="sng">
                      <a:solidFill>
                        <a:srgbClr val="9BBB59"/>
                      </a:solidFill>
                    </a:lnR>
                    <a:lnT w="12700" cmpd="sng">
                      <a:solidFill>
                        <a:srgbClr val="9BBB59"/>
                      </a:solidFill>
                    </a:lnT>
                    <a:lnB w="12700" cmpd="sng">
                      <a:solidFill>
                        <a:srgbClr val="9BBB59"/>
                      </a:solidFill>
                    </a:lnB>
                    <a:lnTlToBr w="12700" cmpd="sng">
                      <a:noFill/>
                      <a:prstDash val="solid"/>
                    </a:lnTlToBr>
                    <a:lnBlToTr w="12700" cmpd="sng">
                      <a:noFill/>
                      <a:prstDash val="solid"/>
                    </a:lnBlToTr>
                    <a:solidFill>
                      <a:srgbClr val="9BBB59">
                        <a:tint val="40000"/>
                      </a:srgbClr>
                    </a:solidFill>
                  </a:tcPr>
                </a:tc>
                <a:extLst>
                  <a:ext uri="{0D108BD9-81ED-4DB2-BD59-A6C34878D82A}">
                    <a16:rowId xmlns:a16="http://schemas.microsoft.com/office/drawing/2014/main" val="10005"/>
                  </a:ext>
                </a:extLst>
              </a:tr>
              <a:tr h="767617">
                <a:tc>
                  <a:txBody>
                    <a:bodyPr/>
                    <a:lstStyle>
                      <a:lvl1pPr marL="0" algn="l" defTabSz="457200" rtl="0" eaLnBrk="1" latinLnBrk="0" hangingPunct="1">
                        <a:defRPr sz="1800" kern="1200">
                          <a:solidFill>
                            <a:schemeClr val="dk1"/>
                          </a:solidFill>
                          <a:latin typeface="微软雅黑" panose="020B0503020204020204" charset="-122"/>
                          <a:ea typeface="微软雅黑" panose="020B0503020204020204" charset="-122"/>
                        </a:defRPr>
                      </a:lvl1pPr>
                      <a:lvl2pPr marL="457200" algn="l" defTabSz="457200" rtl="0" eaLnBrk="1" latinLnBrk="0" hangingPunct="1">
                        <a:defRPr sz="1800" kern="1200">
                          <a:solidFill>
                            <a:schemeClr val="dk1"/>
                          </a:solidFill>
                          <a:latin typeface="微软雅黑" panose="020B0503020204020204" charset="-122"/>
                          <a:ea typeface="微软雅黑" panose="020B0503020204020204" charset="-122"/>
                        </a:defRPr>
                      </a:lvl2pPr>
                      <a:lvl3pPr marL="914400" algn="l" defTabSz="457200" rtl="0" eaLnBrk="1" latinLnBrk="0" hangingPunct="1">
                        <a:defRPr sz="1800" kern="1200">
                          <a:solidFill>
                            <a:schemeClr val="dk1"/>
                          </a:solidFill>
                          <a:latin typeface="微软雅黑" panose="020B0503020204020204" charset="-122"/>
                          <a:ea typeface="微软雅黑" panose="020B0503020204020204" charset="-122"/>
                        </a:defRPr>
                      </a:lvl3pPr>
                      <a:lvl4pPr marL="1371600" algn="l" defTabSz="457200" rtl="0" eaLnBrk="1" latinLnBrk="0" hangingPunct="1">
                        <a:defRPr sz="1800" kern="1200">
                          <a:solidFill>
                            <a:schemeClr val="dk1"/>
                          </a:solidFill>
                          <a:latin typeface="微软雅黑" panose="020B0503020204020204" charset="-122"/>
                          <a:ea typeface="微软雅黑" panose="020B0503020204020204" charset="-122"/>
                        </a:defRPr>
                      </a:lvl4pPr>
                      <a:lvl5pPr marL="1828800" algn="l" defTabSz="457200" rtl="0" eaLnBrk="1" latinLnBrk="0" hangingPunct="1">
                        <a:defRPr sz="1800" kern="1200">
                          <a:solidFill>
                            <a:schemeClr val="dk1"/>
                          </a:solidFill>
                          <a:latin typeface="微软雅黑" panose="020B0503020204020204" charset="-122"/>
                          <a:ea typeface="微软雅黑" panose="020B0503020204020204" charset="-122"/>
                        </a:defRPr>
                      </a:lvl5pPr>
                      <a:lvl6pPr marL="2286000" algn="l" defTabSz="457200" rtl="0" eaLnBrk="1" latinLnBrk="0" hangingPunct="1">
                        <a:defRPr sz="1800" kern="1200">
                          <a:solidFill>
                            <a:schemeClr val="dk1"/>
                          </a:solidFill>
                          <a:latin typeface="微软雅黑" panose="020B0503020204020204" charset="-122"/>
                          <a:ea typeface="微软雅黑" panose="020B0503020204020204" charset="-122"/>
                        </a:defRPr>
                      </a:lvl6pPr>
                      <a:lvl7pPr marL="2743200" algn="l" defTabSz="457200" rtl="0" eaLnBrk="1" latinLnBrk="0" hangingPunct="1">
                        <a:defRPr sz="1800" kern="1200">
                          <a:solidFill>
                            <a:schemeClr val="dk1"/>
                          </a:solidFill>
                          <a:latin typeface="微软雅黑" panose="020B0503020204020204" charset="-122"/>
                          <a:ea typeface="微软雅黑" panose="020B0503020204020204" charset="-122"/>
                        </a:defRPr>
                      </a:lvl7pPr>
                      <a:lvl8pPr marL="3200400" algn="l" defTabSz="457200" rtl="0" eaLnBrk="1" latinLnBrk="0" hangingPunct="1">
                        <a:defRPr sz="1800" kern="1200">
                          <a:solidFill>
                            <a:schemeClr val="dk1"/>
                          </a:solidFill>
                          <a:latin typeface="微软雅黑" panose="020B0503020204020204" charset="-122"/>
                          <a:ea typeface="微软雅黑" panose="020B0503020204020204" charset="-122"/>
                        </a:defRPr>
                      </a:lvl8pPr>
                      <a:lvl9pPr marL="3657600" algn="l" defTabSz="457200" rtl="0" eaLnBrk="1" latinLnBrk="0" hangingPunct="1">
                        <a:defRPr sz="1800" kern="1200">
                          <a:solidFill>
                            <a:schemeClr val="dk1"/>
                          </a:solidFill>
                          <a:latin typeface="微软雅黑" panose="020B0503020204020204" charset="-122"/>
                          <a:ea typeface="微软雅黑" panose="020B0503020204020204" charset="-122"/>
                        </a:defRPr>
                      </a:lvl9pPr>
                    </a:lstStyle>
                    <a:p>
                      <a:pPr algn="ctr" rtl="0" eaLnBrk="0" fontAlgn="base" hangingPunct="0">
                        <a:spcBef>
                          <a:spcPct val="0"/>
                        </a:spcBef>
                        <a:spcAft>
                          <a:spcPct val="0"/>
                        </a:spcAft>
                        <a:buClr>
                          <a:schemeClr val="accent1"/>
                        </a:buClr>
                        <a:buFont typeface="Wingdings" panose="05000000000000000000" pitchFamily="2" charset="2"/>
                        <a:buNone/>
                      </a:pPr>
                      <a:r>
                        <a:rPr lang="zh-CN" altLang="en-US" sz="1200" kern="1200" dirty="0"/>
                        <a:t>终端安全</a:t>
                      </a:r>
                      <a:endParaRPr lang="zh-CN" altLang="en-US" sz="1200" b="0" kern="1200" dirty="0">
                        <a:solidFill>
                          <a:schemeClr val="bg1"/>
                        </a:solidFill>
                        <a:latin typeface="Verdana" panose="020B0604030504040204" pitchFamily="34" charset="0"/>
                        <a:ea typeface="宋体" panose="02010600030101010101" pitchFamily="2" charset="-122"/>
                        <a:cs typeface="+mn-cs"/>
                      </a:endParaRPr>
                    </a:p>
                  </a:txBody>
                  <a:tcPr marL="36000" marR="36000" marT="36000" marB="36000" anchor="ctr">
                    <a:lnL w="12700" cmpd="sng">
                      <a:solidFill>
                        <a:srgbClr val="9BBB59"/>
                      </a:solidFill>
                    </a:lnL>
                    <a:lnR w="12700" cmpd="sng">
                      <a:solidFill>
                        <a:srgbClr val="9BBB59"/>
                      </a:solidFill>
                    </a:lnR>
                    <a:lnT w="12700" cmpd="sng">
                      <a:solidFill>
                        <a:srgbClr val="9BBB59"/>
                      </a:solidFill>
                    </a:lnT>
                    <a:lnB w="12700" cmpd="sng">
                      <a:solidFill>
                        <a:srgbClr val="9BBB59"/>
                      </a:solidFill>
                    </a:lnB>
                    <a:lnTlToBr w="12700" cmpd="sng">
                      <a:noFill/>
                      <a:prstDash val="solid"/>
                    </a:lnTlToBr>
                    <a:lnBlToTr w="12700" cmpd="sng">
                      <a:noFill/>
                      <a:prstDash val="solid"/>
                    </a:lnBlToTr>
                    <a:solidFill>
                      <a:srgbClr val="9BBB59">
                        <a:tint val="20000"/>
                      </a:srgbClr>
                    </a:solidFill>
                  </a:tcPr>
                </a:tc>
                <a:tc>
                  <a:txBody>
                    <a:bodyPr/>
                    <a:lstStyle>
                      <a:lvl1pPr marL="0" algn="l" defTabSz="457200" rtl="0" eaLnBrk="1" latinLnBrk="0" hangingPunct="1">
                        <a:defRPr sz="1800" kern="1200">
                          <a:solidFill>
                            <a:schemeClr val="dk1"/>
                          </a:solidFill>
                          <a:latin typeface="微软雅黑" panose="020B0503020204020204" charset="-122"/>
                          <a:ea typeface="微软雅黑" panose="020B0503020204020204" charset="-122"/>
                        </a:defRPr>
                      </a:lvl1pPr>
                      <a:lvl2pPr marL="457200" algn="l" defTabSz="457200" rtl="0" eaLnBrk="1" latinLnBrk="0" hangingPunct="1">
                        <a:defRPr sz="1800" kern="1200">
                          <a:solidFill>
                            <a:schemeClr val="dk1"/>
                          </a:solidFill>
                          <a:latin typeface="微软雅黑" panose="020B0503020204020204" charset="-122"/>
                          <a:ea typeface="微软雅黑" panose="020B0503020204020204" charset="-122"/>
                        </a:defRPr>
                      </a:lvl2pPr>
                      <a:lvl3pPr marL="914400" algn="l" defTabSz="457200" rtl="0" eaLnBrk="1" latinLnBrk="0" hangingPunct="1">
                        <a:defRPr sz="1800" kern="1200">
                          <a:solidFill>
                            <a:schemeClr val="dk1"/>
                          </a:solidFill>
                          <a:latin typeface="微软雅黑" panose="020B0503020204020204" charset="-122"/>
                          <a:ea typeface="微软雅黑" panose="020B0503020204020204" charset="-122"/>
                        </a:defRPr>
                      </a:lvl3pPr>
                      <a:lvl4pPr marL="1371600" algn="l" defTabSz="457200" rtl="0" eaLnBrk="1" latinLnBrk="0" hangingPunct="1">
                        <a:defRPr sz="1800" kern="1200">
                          <a:solidFill>
                            <a:schemeClr val="dk1"/>
                          </a:solidFill>
                          <a:latin typeface="微软雅黑" panose="020B0503020204020204" charset="-122"/>
                          <a:ea typeface="微软雅黑" panose="020B0503020204020204" charset="-122"/>
                        </a:defRPr>
                      </a:lvl4pPr>
                      <a:lvl5pPr marL="1828800" algn="l" defTabSz="457200" rtl="0" eaLnBrk="1" latinLnBrk="0" hangingPunct="1">
                        <a:defRPr sz="1800" kern="1200">
                          <a:solidFill>
                            <a:schemeClr val="dk1"/>
                          </a:solidFill>
                          <a:latin typeface="微软雅黑" panose="020B0503020204020204" charset="-122"/>
                          <a:ea typeface="微软雅黑" panose="020B0503020204020204" charset="-122"/>
                        </a:defRPr>
                      </a:lvl5pPr>
                      <a:lvl6pPr marL="2286000" algn="l" defTabSz="457200" rtl="0" eaLnBrk="1" latinLnBrk="0" hangingPunct="1">
                        <a:defRPr sz="1800" kern="1200">
                          <a:solidFill>
                            <a:schemeClr val="dk1"/>
                          </a:solidFill>
                          <a:latin typeface="微软雅黑" panose="020B0503020204020204" charset="-122"/>
                          <a:ea typeface="微软雅黑" panose="020B0503020204020204" charset="-122"/>
                        </a:defRPr>
                      </a:lvl6pPr>
                      <a:lvl7pPr marL="2743200" algn="l" defTabSz="457200" rtl="0" eaLnBrk="1" latinLnBrk="0" hangingPunct="1">
                        <a:defRPr sz="1800" kern="1200">
                          <a:solidFill>
                            <a:schemeClr val="dk1"/>
                          </a:solidFill>
                          <a:latin typeface="微软雅黑" panose="020B0503020204020204" charset="-122"/>
                          <a:ea typeface="微软雅黑" panose="020B0503020204020204" charset="-122"/>
                        </a:defRPr>
                      </a:lvl7pPr>
                      <a:lvl8pPr marL="3200400" algn="l" defTabSz="457200" rtl="0" eaLnBrk="1" latinLnBrk="0" hangingPunct="1">
                        <a:defRPr sz="1800" kern="1200">
                          <a:solidFill>
                            <a:schemeClr val="dk1"/>
                          </a:solidFill>
                          <a:latin typeface="微软雅黑" panose="020B0503020204020204" charset="-122"/>
                          <a:ea typeface="微软雅黑" panose="020B0503020204020204" charset="-122"/>
                        </a:defRPr>
                      </a:lvl8pPr>
                      <a:lvl9pPr marL="3657600" algn="l" defTabSz="457200" rtl="0" eaLnBrk="1" latinLnBrk="0" hangingPunct="1">
                        <a:defRPr sz="1800" kern="1200">
                          <a:solidFill>
                            <a:schemeClr val="dk1"/>
                          </a:solidFill>
                          <a:latin typeface="微软雅黑" panose="020B0503020204020204" charset="-122"/>
                          <a:ea typeface="微软雅黑" panose="020B0503020204020204" charset="-122"/>
                        </a:defRPr>
                      </a:lvl9pPr>
                    </a:lstStyle>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设备注册</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设备策略</a:t>
                      </a:r>
                      <a:r>
                        <a:rPr lang="en-US" altLang="zh-CN" sz="1200" kern="1200" dirty="0"/>
                        <a:t>(</a:t>
                      </a:r>
                      <a:r>
                        <a:rPr lang="zh-CN" altLang="en-US" sz="1200" kern="1200" dirty="0"/>
                        <a:t>密码策略、访问限制</a:t>
                      </a:r>
                      <a:r>
                        <a:rPr lang="en-US" altLang="zh-CN" sz="1200" kern="1200" dirty="0"/>
                        <a:t>)</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本地数据加密存储</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锁屏</a:t>
                      </a:r>
                      <a:r>
                        <a:rPr lang="en-US" altLang="zh-CN" sz="1200" kern="1200" dirty="0"/>
                        <a:t>/</a:t>
                      </a:r>
                      <a:r>
                        <a:rPr lang="zh-CN" altLang="en-US" sz="1200" kern="1200" dirty="0"/>
                        <a:t>解锁</a:t>
                      </a:r>
                      <a:r>
                        <a:rPr lang="en-US" altLang="zh-CN" sz="1200" kern="1200" dirty="0"/>
                        <a:t>/</a:t>
                      </a:r>
                      <a:r>
                        <a:rPr lang="zh-CN" altLang="en-US" sz="1200" kern="1200" dirty="0"/>
                        <a:t>远程关机</a:t>
                      </a:r>
                      <a:r>
                        <a:rPr lang="en-US" altLang="zh-CN" sz="1200" kern="1200" dirty="0"/>
                        <a:t>/</a:t>
                      </a:r>
                      <a:r>
                        <a:rPr lang="zh-CN" altLang="en-US" sz="1200" kern="1200" dirty="0"/>
                        <a:t>禁用</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应用擦除，数据擦除</a:t>
                      </a:r>
                      <a:endParaRPr lang="zh-CN" altLang="en-US" sz="1200" b="0" kern="1200" dirty="0">
                        <a:solidFill>
                          <a:schemeClr val="tx1"/>
                        </a:solidFill>
                        <a:latin typeface="Verdana" panose="020B0604030504040204" pitchFamily="34" charset="0"/>
                        <a:ea typeface="宋体" panose="02010600030101010101" pitchFamily="2" charset="-122"/>
                        <a:cs typeface="+mn-cs"/>
                      </a:endParaRPr>
                    </a:p>
                  </a:txBody>
                  <a:tcPr marL="36000" marR="36000" marT="36000" marB="36000">
                    <a:lnL w="12700" cmpd="sng">
                      <a:solidFill>
                        <a:srgbClr val="9BBB59"/>
                      </a:solidFill>
                    </a:lnL>
                    <a:lnR w="12700" cmpd="sng">
                      <a:solidFill>
                        <a:srgbClr val="9BBB59"/>
                      </a:solidFill>
                    </a:lnR>
                    <a:lnT w="12700" cmpd="sng">
                      <a:solidFill>
                        <a:srgbClr val="9BBB59"/>
                      </a:solidFill>
                    </a:lnT>
                    <a:lnB w="12700" cmpd="sng">
                      <a:solidFill>
                        <a:srgbClr val="9BBB59"/>
                      </a:solidFill>
                    </a:lnB>
                    <a:lnTlToBr w="12700" cmpd="sng">
                      <a:noFill/>
                      <a:prstDash val="solid"/>
                    </a:lnTlToBr>
                    <a:lnBlToTr w="12700" cmpd="sng">
                      <a:noFill/>
                      <a:prstDash val="solid"/>
                    </a:lnBlToTr>
                    <a:solidFill>
                      <a:srgbClr val="9BBB59">
                        <a:tint val="20000"/>
                      </a:srgbClr>
                    </a:solidFill>
                  </a:tcPr>
                </a:tc>
                <a:tc>
                  <a:txBody>
                    <a:bodyPr/>
                    <a:lstStyle>
                      <a:lvl1pPr marL="0" algn="l" defTabSz="457200" rtl="0" eaLnBrk="1" latinLnBrk="0" hangingPunct="1">
                        <a:defRPr sz="1800" kern="1200">
                          <a:solidFill>
                            <a:schemeClr val="dk1"/>
                          </a:solidFill>
                          <a:latin typeface="微软雅黑" panose="020B0503020204020204" charset="-122"/>
                          <a:ea typeface="微软雅黑" panose="020B0503020204020204" charset="-122"/>
                        </a:defRPr>
                      </a:lvl1pPr>
                      <a:lvl2pPr marL="457200" algn="l" defTabSz="457200" rtl="0" eaLnBrk="1" latinLnBrk="0" hangingPunct="1">
                        <a:defRPr sz="1800" kern="1200">
                          <a:solidFill>
                            <a:schemeClr val="dk1"/>
                          </a:solidFill>
                          <a:latin typeface="微软雅黑" panose="020B0503020204020204" charset="-122"/>
                          <a:ea typeface="微软雅黑" panose="020B0503020204020204" charset="-122"/>
                        </a:defRPr>
                      </a:lvl2pPr>
                      <a:lvl3pPr marL="914400" algn="l" defTabSz="457200" rtl="0" eaLnBrk="1" latinLnBrk="0" hangingPunct="1">
                        <a:defRPr sz="1800" kern="1200">
                          <a:solidFill>
                            <a:schemeClr val="dk1"/>
                          </a:solidFill>
                          <a:latin typeface="微软雅黑" panose="020B0503020204020204" charset="-122"/>
                          <a:ea typeface="微软雅黑" panose="020B0503020204020204" charset="-122"/>
                        </a:defRPr>
                      </a:lvl3pPr>
                      <a:lvl4pPr marL="1371600" algn="l" defTabSz="457200" rtl="0" eaLnBrk="1" latinLnBrk="0" hangingPunct="1">
                        <a:defRPr sz="1800" kern="1200">
                          <a:solidFill>
                            <a:schemeClr val="dk1"/>
                          </a:solidFill>
                          <a:latin typeface="微软雅黑" panose="020B0503020204020204" charset="-122"/>
                          <a:ea typeface="微软雅黑" panose="020B0503020204020204" charset="-122"/>
                        </a:defRPr>
                      </a:lvl4pPr>
                      <a:lvl5pPr marL="1828800" algn="l" defTabSz="457200" rtl="0" eaLnBrk="1" latinLnBrk="0" hangingPunct="1">
                        <a:defRPr sz="1800" kern="1200">
                          <a:solidFill>
                            <a:schemeClr val="dk1"/>
                          </a:solidFill>
                          <a:latin typeface="微软雅黑" panose="020B0503020204020204" charset="-122"/>
                          <a:ea typeface="微软雅黑" panose="020B0503020204020204" charset="-122"/>
                        </a:defRPr>
                      </a:lvl5pPr>
                      <a:lvl6pPr marL="2286000" algn="l" defTabSz="457200" rtl="0" eaLnBrk="1" latinLnBrk="0" hangingPunct="1">
                        <a:defRPr sz="1800" kern="1200">
                          <a:solidFill>
                            <a:schemeClr val="dk1"/>
                          </a:solidFill>
                          <a:latin typeface="微软雅黑" panose="020B0503020204020204" charset="-122"/>
                          <a:ea typeface="微软雅黑" panose="020B0503020204020204" charset="-122"/>
                        </a:defRPr>
                      </a:lvl6pPr>
                      <a:lvl7pPr marL="2743200" algn="l" defTabSz="457200" rtl="0" eaLnBrk="1" latinLnBrk="0" hangingPunct="1">
                        <a:defRPr sz="1800" kern="1200">
                          <a:solidFill>
                            <a:schemeClr val="dk1"/>
                          </a:solidFill>
                          <a:latin typeface="微软雅黑" panose="020B0503020204020204" charset="-122"/>
                          <a:ea typeface="微软雅黑" panose="020B0503020204020204" charset="-122"/>
                        </a:defRPr>
                      </a:lvl7pPr>
                      <a:lvl8pPr marL="3200400" algn="l" defTabSz="457200" rtl="0" eaLnBrk="1" latinLnBrk="0" hangingPunct="1">
                        <a:defRPr sz="1800" kern="1200">
                          <a:solidFill>
                            <a:schemeClr val="dk1"/>
                          </a:solidFill>
                          <a:latin typeface="微软雅黑" panose="020B0503020204020204" charset="-122"/>
                          <a:ea typeface="微软雅黑" panose="020B0503020204020204" charset="-122"/>
                        </a:defRPr>
                      </a:lvl8pPr>
                      <a:lvl9pPr marL="3657600" algn="l" defTabSz="457200" rtl="0" eaLnBrk="1" latinLnBrk="0" hangingPunct="1">
                        <a:defRPr sz="1800" kern="1200">
                          <a:solidFill>
                            <a:schemeClr val="dk1"/>
                          </a:solidFill>
                          <a:latin typeface="微软雅黑" panose="020B0503020204020204" charset="-122"/>
                          <a:ea typeface="微软雅黑" panose="020B0503020204020204" charset="-122"/>
                        </a:defRPr>
                      </a:lvl9pPr>
                    </a:lstStyle>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设备注册审核和管理</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设备安全审计</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设备密钥管理</a:t>
                      </a:r>
                    </a:p>
                    <a:p>
                      <a:pPr marL="0" algn="l" defTabSz="914400" rtl="0" eaLnBrk="0" fontAlgn="base" latinLnBrk="0" hangingPunct="0">
                        <a:spcBef>
                          <a:spcPct val="0"/>
                        </a:spcBef>
                        <a:spcAft>
                          <a:spcPct val="0"/>
                        </a:spcAft>
                        <a:buClr>
                          <a:schemeClr val="accent1"/>
                        </a:buClr>
                        <a:buFont typeface="Wingdings" panose="05000000000000000000" pitchFamily="2" charset="2"/>
                        <a:buNone/>
                      </a:pPr>
                      <a:r>
                        <a:rPr lang="zh-CN" altLang="en-US" sz="1200" kern="1200" dirty="0"/>
                        <a:t>设备运行管理</a:t>
                      </a:r>
                      <a:endParaRPr lang="zh-CN" altLang="en-US" sz="1200" b="0" kern="1200" dirty="0">
                        <a:solidFill>
                          <a:schemeClr val="tx1"/>
                        </a:solidFill>
                        <a:latin typeface="Verdana" panose="020B0604030504040204" pitchFamily="34" charset="0"/>
                        <a:ea typeface="宋体" panose="02010600030101010101" pitchFamily="2" charset="-122"/>
                        <a:cs typeface="+mn-cs"/>
                      </a:endParaRPr>
                    </a:p>
                  </a:txBody>
                  <a:tcPr marL="36000" marR="36000" marT="36000" marB="36000">
                    <a:lnL w="12700" cmpd="sng">
                      <a:solidFill>
                        <a:srgbClr val="9BBB59"/>
                      </a:solidFill>
                    </a:lnL>
                    <a:lnR w="12700" cmpd="sng">
                      <a:solidFill>
                        <a:srgbClr val="9BBB59"/>
                      </a:solidFill>
                    </a:lnR>
                    <a:lnT w="12700" cmpd="sng">
                      <a:solidFill>
                        <a:srgbClr val="9BBB59"/>
                      </a:solidFill>
                    </a:lnT>
                    <a:lnB w="12700" cmpd="sng">
                      <a:solidFill>
                        <a:srgbClr val="9BBB59"/>
                      </a:solidFill>
                    </a:lnB>
                    <a:lnTlToBr w="12700" cmpd="sng">
                      <a:noFill/>
                      <a:prstDash val="solid"/>
                    </a:lnTlToBr>
                    <a:lnBlToTr w="12700" cmpd="sng">
                      <a:noFill/>
                      <a:prstDash val="solid"/>
                    </a:lnBlToTr>
                    <a:solidFill>
                      <a:srgbClr val="9BBB59">
                        <a:tint val="20000"/>
                      </a:srgbClr>
                    </a:solidFill>
                  </a:tcPr>
                </a:tc>
                <a:extLst>
                  <a:ext uri="{0D108BD9-81ED-4DB2-BD59-A6C34878D82A}">
                    <a16:rowId xmlns:a16="http://schemas.microsoft.com/office/drawing/2014/main" val="10006"/>
                  </a:ext>
                </a:extLst>
              </a:tr>
            </a:tbl>
          </a:graphicData>
        </a:graphic>
      </p:graphicFrame>
      <p:sp>
        <p:nvSpPr>
          <p:cNvPr id="6" name="矩形 5">
            <a:extLst>
              <a:ext uri="{FF2B5EF4-FFF2-40B4-BE49-F238E27FC236}">
                <a16:creationId xmlns:a16="http://schemas.microsoft.com/office/drawing/2014/main" id="{65176635-255E-DB7F-8D23-65E3A62C9364}"/>
              </a:ext>
            </a:extLst>
          </p:cNvPr>
          <p:cNvSpPr>
            <a:spLocks noChangeArrowheads="1"/>
          </p:cNvSpPr>
          <p:nvPr/>
        </p:nvSpPr>
        <p:spPr bwMode="auto">
          <a:xfrm>
            <a:off x="1925928" y="5700474"/>
            <a:ext cx="867873" cy="336085"/>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lstStyle/>
          <a:p>
            <a:pPr eaLnBrk="0" fontAlgn="base">
              <a:spcBef>
                <a:spcPct val="0"/>
              </a:spcBef>
              <a:spcAft>
                <a:spcPct val="0"/>
              </a:spcAft>
              <a:defRPr/>
            </a:pPr>
            <a:r>
              <a:rPr lang="zh-CN" altLang="en-US" sz="1200" b="1" dirty="0">
                <a:solidFill>
                  <a:prstClr val="black"/>
                </a:solidFill>
                <a:latin typeface="微软雅黑" panose="020B0503020204020204" charset="-122"/>
                <a:ea typeface="微软雅黑" panose="020B0503020204020204" charset="-122"/>
                <a:cs typeface="Arial Unicode MS" panose="020B0604020202020204" charset="-122"/>
              </a:rPr>
              <a:t>终端安全</a:t>
            </a:r>
          </a:p>
        </p:txBody>
      </p:sp>
      <p:sp>
        <p:nvSpPr>
          <p:cNvPr id="7" name="矩形 6">
            <a:extLst>
              <a:ext uri="{FF2B5EF4-FFF2-40B4-BE49-F238E27FC236}">
                <a16:creationId xmlns:a16="http://schemas.microsoft.com/office/drawing/2014/main" id="{3B45AC63-26EC-7101-0DCD-EF0E64B4A3D5}"/>
              </a:ext>
            </a:extLst>
          </p:cNvPr>
          <p:cNvSpPr>
            <a:spLocks noChangeArrowheads="1"/>
          </p:cNvSpPr>
          <p:nvPr/>
        </p:nvSpPr>
        <p:spPr bwMode="auto">
          <a:xfrm>
            <a:off x="1926072" y="4951590"/>
            <a:ext cx="872454" cy="336085"/>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lstStyle/>
          <a:p>
            <a:pPr eaLnBrk="0" fontAlgn="base">
              <a:spcBef>
                <a:spcPct val="0"/>
              </a:spcBef>
              <a:spcAft>
                <a:spcPct val="0"/>
              </a:spcAft>
              <a:defRPr/>
            </a:pPr>
            <a:r>
              <a:rPr lang="zh-CN" altLang="en-US" sz="1200" b="1" dirty="0">
                <a:solidFill>
                  <a:prstClr val="black"/>
                </a:solidFill>
                <a:latin typeface="微软雅黑" panose="020B0503020204020204" charset="-122"/>
                <a:ea typeface="微软雅黑" panose="020B0503020204020204" charset="-122"/>
                <a:cs typeface="Arial Unicode MS" panose="020B0604020202020204" charset="-122"/>
              </a:rPr>
              <a:t>网络安全</a:t>
            </a:r>
          </a:p>
        </p:txBody>
      </p:sp>
      <p:sp>
        <p:nvSpPr>
          <p:cNvPr id="8" name="矩形 7">
            <a:extLst>
              <a:ext uri="{FF2B5EF4-FFF2-40B4-BE49-F238E27FC236}">
                <a16:creationId xmlns:a16="http://schemas.microsoft.com/office/drawing/2014/main" id="{5F0C766B-7FAA-AC29-8D05-82A695F09B06}"/>
              </a:ext>
            </a:extLst>
          </p:cNvPr>
          <p:cNvSpPr>
            <a:spLocks noChangeArrowheads="1"/>
          </p:cNvSpPr>
          <p:nvPr/>
        </p:nvSpPr>
        <p:spPr bwMode="auto">
          <a:xfrm>
            <a:off x="1926072" y="4202707"/>
            <a:ext cx="872454" cy="336085"/>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lstStyle/>
          <a:p>
            <a:pPr eaLnBrk="0" fontAlgn="base">
              <a:spcBef>
                <a:spcPct val="0"/>
              </a:spcBef>
              <a:spcAft>
                <a:spcPct val="0"/>
              </a:spcAft>
              <a:defRPr/>
            </a:pPr>
            <a:r>
              <a:rPr lang="zh-CN" altLang="en-US" sz="1200" b="1" dirty="0">
                <a:solidFill>
                  <a:prstClr val="black"/>
                </a:solidFill>
                <a:latin typeface="微软雅黑" panose="020B0503020204020204" charset="-122"/>
                <a:ea typeface="微软雅黑" panose="020B0503020204020204" charset="-122"/>
                <a:cs typeface="Arial Unicode MS" panose="020B0604020202020204" charset="-122"/>
              </a:rPr>
              <a:t>通信安全</a:t>
            </a:r>
          </a:p>
        </p:txBody>
      </p:sp>
      <p:sp>
        <p:nvSpPr>
          <p:cNvPr id="9" name="矩形 8">
            <a:extLst>
              <a:ext uri="{FF2B5EF4-FFF2-40B4-BE49-F238E27FC236}">
                <a16:creationId xmlns:a16="http://schemas.microsoft.com/office/drawing/2014/main" id="{C47AD4EB-3F48-A041-CA37-DC8A1CA6C195}"/>
              </a:ext>
            </a:extLst>
          </p:cNvPr>
          <p:cNvSpPr>
            <a:spLocks noChangeArrowheads="1"/>
          </p:cNvSpPr>
          <p:nvPr/>
        </p:nvSpPr>
        <p:spPr bwMode="auto">
          <a:xfrm>
            <a:off x="1921347" y="3453824"/>
            <a:ext cx="872454" cy="336085"/>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lstStyle/>
          <a:p>
            <a:pPr eaLnBrk="0" fontAlgn="base">
              <a:spcBef>
                <a:spcPct val="0"/>
              </a:spcBef>
              <a:spcAft>
                <a:spcPct val="0"/>
              </a:spcAft>
              <a:defRPr/>
            </a:pPr>
            <a:r>
              <a:rPr lang="zh-CN" altLang="en-US" sz="1200" b="1" dirty="0">
                <a:solidFill>
                  <a:prstClr val="black"/>
                </a:solidFill>
                <a:latin typeface="微软雅黑" panose="020B0503020204020204" charset="-122"/>
                <a:ea typeface="微软雅黑" panose="020B0503020204020204" charset="-122"/>
                <a:cs typeface="Arial Unicode MS" panose="020B0604020202020204" charset="-122"/>
              </a:rPr>
              <a:t>主机安全</a:t>
            </a:r>
          </a:p>
        </p:txBody>
      </p:sp>
      <p:sp>
        <p:nvSpPr>
          <p:cNvPr id="10" name="矩形 9">
            <a:extLst>
              <a:ext uri="{FF2B5EF4-FFF2-40B4-BE49-F238E27FC236}">
                <a16:creationId xmlns:a16="http://schemas.microsoft.com/office/drawing/2014/main" id="{298A595A-A95C-F9FB-D036-517BDAF1E077}"/>
              </a:ext>
            </a:extLst>
          </p:cNvPr>
          <p:cNvSpPr>
            <a:spLocks noChangeArrowheads="1"/>
          </p:cNvSpPr>
          <p:nvPr/>
        </p:nvSpPr>
        <p:spPr bwMode="auto">
          <a:xfrm>
            <a:off x="1921347" y="2704941"/>
            <a:ext cx="872454" cy="336085"/>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lstStyle/>
          <a:p>
            <a:pPr eaLnBrk="0" fontAlgn="base">
              <a:spcBef>
                <a:spcPct val="0"/>
              </a:spcBef>
              <a:spcAft>
                <a:spcPct val="0"/>
              </a:spcAft>
              <a:defRPr/>
            </a:pPr>
            <a:r>
              <a:rPr lang="zh-CN" altLang="en-US" sz="1200" b="1" dirty="0">
                <a:solidFill>
                  <a:prstClr val="black"/>
                </a:solidFill>
                <a:latin typeface="微软雅黑" panose="020B0503020204020204" charset="-122"/>
                <a:ea typeface="微软雅黑" panose="020B0503020204020204" charset="-122"/>
                <a:cs typeface="Arial Unicode MS" panose="020B0604020202020204" charset="-122"/>
              </a:rPr>
              <a:t>应用安全</a:t>
            </a:r>
          </a:p>
        </p:txBody>
      </p:sp>
      <p:sp>
        <p:nvSpPr>
          <p:cNvPr id="11" name="矩形 10">
            <a:extLst>
              <a:ext uri="{FF2B5EF4-FFF2-40B4-BE49-F238E27FC236}">
                <a16:creationId xmlns:a16="http://schemas.microsoft.com/office/drawing/2014/main" id="{570B0906-373A-3E37-FC75-964DA4CD1CFD}"/>
              </a:ext>
            </a:extLst>
          </p:cNvPr>
          <p:cNvSpPr>
            <a:spLocks noChangeArrowheads="1"/>
          </p:cNvSpPr>
          <p:nvPr/>
        </p:nvSpPr>
        <p:spPr bwMode="auto">
          <a:xfrm>
            <a:off x="1921347" y="1956058"/>
            <a:ext cx="872454" cy="336085"/>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lstStyle/>
          <a:p>
            <a:pPr eaLnBrk="0" fontAlgn="base">
              <a:spcBef>
                <a:spcPct val="0"/>
              </a:spcBef>
              <a:spcAft>
                <a:spcPct val="0"/>
              </a:spcAft>
              <a:defRPr/>
            </a:pPr>
            <a:r>
              <a:rPr lang="zh-CN" altLang="en-US" sz="1200" b="1" dirty="0">
                <a:solidFill>
                  <a:prstClr val="black"/>
                </a:solidFill>
                <a:latin typeface="微软雅黑" panose="020B0503020204020204" charset="-122"/>
                <a:ea typeface="微软雅黑" panose="020B0503020204020204" charset="-122"/>
                <a:cs typeface="Arial Unicode MS" panose="020B0604020202020204" charset="-122"/>
              </a:rPr>
              <a:t>数据安全</a:t>
            </a:r>
          </a:p>
        </p:txBody>
      </p:sp>
      <p:sp>
        <p:nvSpPr>
          <p:cNvPr id="12" name="Left-Right-Up Arrow 10">
            <a:extLst>
              <a:ext uri="{FF2B5EF4-FFF2-40B4-BE49-F238E27FC236}">
                <a16:creationId xmlns:a16="http://schemas.microsoft.com/office/drawing/2014/main" id="{02739959-FA2C-BF6E-2949-F55F6945D031}"/>
              </a:ext>
            </a:extLst>
          </p:cNvPr>
          <p:cNvSpPr/>
          <p:nvPr/>
        </p:nvSpPr>
        <p:spPr bwMode="auto">
          <a:xfrm rot="16200000">
            <a:off x="-372088" y="3954134"/>
            <a:ext cx="3831368" cy="328767"/>
          </a:xfrm>
          <a:prstGeom prst="leftRightUpArrow">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lstStyle/>
          <a:p>
            <a:pPr marL="342900" indent="-342900" eaLnBrk="0" fontAlgn="base">
              <a:spcBef>
                <a:spcPct val="20000"/>
              </a:spcBef>
              <a:spcAft>
                <a:spcPct val="0"/>
              </a:spcAft>
              <a:buSzPct val="60000"/>
              <a:buFont typeface="Wingdings" panose="05000000000000000000" pitchFamily="2" charset="2"/>
              <a:buChar char="q"/>
              <a:defRPr/>
            </a:pPr>
            <a:endParaRPr lang="zh-CN" altLang="en-US" b="1">
              <a:solidFill>
                <a:prstClr val="black"/>
              </a:solidFill>
              <a:latin typeface="微软雅黑" panose="020B0503020204020204" charset="-122"/>
              <a:ea typeface="微软雅黑" panose="020B0503020204020204" charset="-122"/>
              <a:cs typeface="+mn-cs"/>
            </a:endParaRPr>
          </a:p>
        </p:txBody>
      </p:sp>
      <p:sp>
        <p:nvSpPr>
          <p:cNvPr id="13" name="Rectangle 121">
            <a:extLst>
              <a:ext uri="{FF2B5EF4-FFF2-40B4-BE49-F238E27FC236}">
                <a16:creationId xmlns:a16="http://schemas.microsoft.com/office/drawing/2014/main" id="{E8864895-78EA-F065-474D-25442ADE5507}"/>
              </a:ext>
            </a:extLst>
          </p:cNvPr>
          <p:cNvSpPr/>
          <p:nvPr/>
        </p:nvSpPr>
        <p:spPr>
          <a:xfrm>
            <a:off x="947931" y="3561759"/>
            <a:ext cx="353016" cy="890625"/>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lstStyle/>
          <a:p>
            <a:pPr eaLnBrk="0" fontAlgn="base">
              <a:spcBef>
                <a:spcPct val="0"/>
              </a:spcBef>
              <a:spcAft>
                <a:spcPct val="0"/>
              </a:spcAft>
              <a:defRPr/>
            </a:pPr>
            <a:r>
              <a:rPr lang="zh-CN" altLang="en-US" sz="1200" b="1" dirty="0">
                <a:solidFill>
                  <a:prstClr val="black"/>
                </a:solidFill>
                <a:latin typeface="微软雅黑" panose="020B0503020204020204" charset="-122"/>
                <a:ea typeface="微软雅黑" panose="020B0503020204020204" charset="-122"/>
                <a:cs typeface="Arial Unicode MS" panose="020B0604020202020204" charset="-122"/>
              </a:rPr>
              <a:t>管理安全</a:t>
            </a:r>
          </a:p>
        </p:txBody>
      </p:sp>
      <p:sp>
        <p:nvSpPr>
          <p:cNvPr id="14" name="标题 1">
            <a:extLst>
              <a:ext uri="{FF2B5EF4-FFF2-40B4-BE49-F238E27FC236}">
                <a16:creationId xmlns:a16="http://schemas.microsoft.com/office/drawing/2014/main" id="{DCA6F3BB-4697-68DB-5095-2F94164FD9DE}"/>
              </a:ext>
            </a:extLst>
          </p:cNvPr>
          <p:cNvSpPr txBox="1"/>
          <p:nvPr/>
        </p:nvSpPr>
        <p:spPr bwMode="auto">
          <a:xfrm>
            <a:off x="523599" y="1098026"/>
            <a:ext cx="3073283"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dirty="0">
                <a:cs typeface="Arial" panose="020B0604020202020204" pitchFamily="34" charset="0"/>
              </a:rPr>
              <a:t>移动应用安全体系</a:t>
            </a:r>
          </a:p>
        </p:txBody>
      </p:sp>
    </p:spTree>
    <p:extLst>
      <p:ext uri="{BB962C8B-B14F-4D97-AF65-F5344CB8AC3E}">
        <p14:creationId xmlns:p14="http://schemas.microsoft.com/office/powerpoint/2010/main" val="286799725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三、标准及技术方案</a:t>
            </a:r>
          </a:p>
        </p:txBody>
      </p:sp>
      <p:sp>
        <p:nvSpPr>
          <p:cNvPr id="4" name="Rectangle 601">
            <a:extLst>
              <a:ext uri="{FF2B5EF4-FFF2-40B4-BE49-F238E27FC236}">
                <a16:creationId xmlns:a16="http://schemas.microsoft.com/office/drawing/2014/main" id="{76264CB8-39DB-58C1-2D9F-98A3004ADDE8}"/>
              </a:ext>
            </a:extLst>
          </p:cNvPr>
          <p:cNvSpPr/>
          <p:nvPr/>
        </p:nvSpPr>
        <p:spPr bwMode="auto">
          <a:xfrm>
            <a:off x="8037035" y="1327326"/>
            <a:ext cx="2778219" cy="524286"/>
          </a:xfrm>
          <a:prstGeom prst="rect">
            <a:avLst/>
          </a:prstGeom>
          <a:solidFill>
            <a:srgbClr val="F2502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95" tIns="34297" rIns="68595" bIns="34297" numCol="1" rtlCol="0" anchor="ctr" anchorCtr="0" compatLnSpc="1"/>
          <a:lstStyle/>
          <a:p>
            <a:pPr algn="ctr"/>
            <a:r>
              <a:rPr lang="en-US" altLang="zh-CN" dirty="0"/>
              <a:t>HTML5</a:t>
            </a:r>
            <a:endParaRPr lang="zh-CN" altLang="en-US" dirty="0"/>
          </a:p>
        </p:txBody>
      </p:sp>
      <p:sp>
        <p:nvSpPr>
          <p:cNvPr id="6" name="Rectangle 7">
            <a:extLst>
              <a:ext uri="{FF2B5EF4-FFF2-40B4-BE49-F238E27FC236}">
                <a16:creationId xmlns:a16="http://schemas.microsoft.com/office/drawing/2014/main" id="{924608B3-6F89-A09F-8974-F23B6B55B362}"/>
              </a:ext>
            </a:extLst>
          </p:cNvPr>
          <p:cNvSpPr/>
          <p:nvPr/>
        </p:nvSpPr>
        <p:spPr bwMode="auto">
          <a:xfrm>
            <a:off x="1861435" y="1327326"/>
            <a:ext cx="2706261" cy="524286"/>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95" tIns="34297" rIns="68595" bIns="34297" numCol="1" rtlCol="0" anchor="ctr" anchorCtr="0" compatLnSpc="1"/>
          <a:lstStyle/>
          <a:p>
            <a:pPr algn="ctr" defTabSz="685800" fontAlgn="base">
              <a:spcBef>
                <a:spcPct val="0"/>
              </a:spcBef>
              <a:spcAft>
                <a:spcPct val="0"/>
              </a:spcAft>
            </a:pPr>
            <a:r>
              <a:rPr lang="zh-CN" altLang="en-US" dirty="0"/>
              <a:t>原生开发</a:t>
            </a:r>
          </a:p>
        </p:txBody>
      </p:sp>
      <p:sp>
        <p:nvSpPr>
          <p:cNvPr id="7" name="Rectangle 601">
            <a:extLst>
              <a:ext uri="{FF2B5EF4-FFF2-40B4-BE49-F238E27FC236}">
                <a16:creationId xmlns:a16="http://schemas.microsoft.com/office/drawing/2014/main" id="{25362ED2-9019-ADA7-4C50-CF85C984B792}"/>
              </a:ext>
            </a:extLst>
          </p:cNvPr>
          <p:cNvSpPr/>
          <p:nvPr/>
        </p:nvSpPr>
        <p:spPr bwMode="auto">
          <a:xfrm>
            <a:off x="4504927" y="984489"/>
            <a:ext cx="3532108" cy="867123"/>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95" tIns="34297" rIns="68595" bIns="34297" numCol="1" rtlCol="0" anchor="ctr" anchorCtr="0" compatLnSpc="1"/>
          <a:lstStyle/>
          <a:p>
            <a:pPr algn="ctr" defTabSz="685800" fontAlgn="base">
              <a:spcBef>
                <a:spcPct val="0"/>
              </a:spcBef>
              <a:spcAft>
                <a:spcPct val="0"/>
              </a:spcAft>
            </a:pPr>
            <a:r>
              <a:rPr lang="zh-CN" altLang="en-US" dirty="0"/>
              <a:t>混合模式</a:t>
            </a:r>
          </a:p>
        </p:txBody>
      </p:sp>
      <p:sp>
        <p:nvSpPr>
          <p:cNvPr id="8" name="矩形 7">
            <a:extLst>
              <a:ext uri="{FF2B5EF4-FFF2-40B4-BE49-F238E27FC236}">
                <a16:creationId xmlns:a16="http://schemas.microsoft.com/office/drawing/2014/main" id="{D61A7271-3CDC-C0B6-53C9-CB69AA0846A5}"/>
              </a:ext>
            </a:extLst>
          </p:cNvPr>
          <p:cNvSpPr/>
          <p:nvPr/>
        </p:nvSpPr>
        <p:spPr>
          <a:xfrm>
            <a:off x="2354415" y="6047339"/>
            <a:ext cx="8643719" cy="369332"/>
          </a:xfrm>
          <a:prstGeom prst="rect">
            <a:avLst/>
          </a:prstGeom>
        </p:spPr>
        <p:txBody>
          <a:bodyPr wrap="square">
            <a:spAutoFit/>
          </a:bodyPr>
          <a:lstStyle/>
          <a:p>
            <a:r>
              <a:rPr lang="zh-CN" altLang="en-US" dirty="0"/>
              <a:t>实践证明及业内普遍选择，原生和</a:t>
            </a:r>
            <a:r>
              <a:rPr lang="en-US" altLang="zh-CN" dirty="0"/>
              <a:t>Web</a:t>
            </a:r>
            <a:r>
              <a:rPr lang="zh-CN" altLang="en-US" dirty="0"/>
              <a:t>混合开发的模式是移动开发的主流选择。</a:t>
            </a:r>
          </a:p>
        </p:txBody>
      </p:sp>
      <p:pic>
        <p:nvPicPr>
          <p:cNvPr id="9" name="图片 8">
            <a:extLst>
              <a:ext uri="{FF2B5EF4-FFF2-40B4-BE49-F238E27FC236}">
                <a16:creationId xmlns:a16="http://schemas.microsoft.com/office/drawing/2014/main" id="{474D440E-957A-B3C6-8E1A-BDF2154C27AF}"/>
              </a:ext>
            </a:extLst>
          </p:cNvPr>
          <p:cNvPicPr>
            <a:picLocks noChangeAspect="1"/>
          </p:cNvPicPr>
          <p:nvPr/>
        </p:nvPicPr>
        <p:blipFill>
          <a:blip r:embed="rId3"/>
          <a:stretch>
            <a:fillRect/>
          </a:stretch>
        </p:blipFill>
        <p:spPr>
          <a:xfrm>
            <a:off x="1030924" y="1954952"/>
            <a:ext cx="10209475" cy="3989047"/>
          </a:xfrm>
          <a:prstGeom prst="rect">
            <a:avLst/>
          </a:prstGeom>
        </p:spPr>
      </p:pic>
    </p:spTree>
    <p:extLst>
      <p:ext uri="{BB962C8B-B14F-4D97-AF65-F5344CB8AC3E}">
        <p14:creationId xmlns:p14="http://schemas.microsoft.com/office/powerpoint/2010/main" val="1748347051"/>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三、标准及技术方案</a:t>
            </a:r>
          </a:p>
        </p:txBody>
      </p:sp>
      <p:grpSp>
        <p:nvGrpSpPr>
          <p:cNvPr id="4" name="组合 3">
            <a:extLst>
              <a:ext uri="{FF2B5EF4-FFF2-40B4-BE49-F238E27FC236}">
                <a16:creationId xmlns:a16="http://schemas.microsoft.com/office/drawing/2014/main" id="{6554F62C-1432-0088-468B-437EF742E23C}"/>
              </a:ext>
            </a:extLst>
          </p:cNvPr>
          <p:cNvGrpSpPr/>
          <p:nvPr/>
        </p:nvGrpSpPr>
        <p:grpSpPr>
          <a:xfrm>
            <a:off x="895934" y="1570280"/>
            <a:ext cx="2700000" cy="4446805"/>
            <a:chOff x="1062911" y="1744840"/>
            <a:chExt cx="2700000" cy="4446805"/>
          </a:xfrm>
        </p:grpSpPr>
        <p:sp>
          <p:nvSpPr>
            <p:cNvPr id="5" name="Rectangle 76">
              <a:extLst>
                <a:ext uri="{FF2B5EF4-FFF2-40B4-BE49-F238E27FC236}">
                  <a16:creationId xmlns:a16="http://schemas.microsoft.com/office/drawing/2014/main" id="{7DDDCAA3-FBB8-6A8E-2732-F4E2B739DC43}"/>
                </a:ext>
              </a:extLst>
            </p:cNvPr>
            <p:cNvSpPr/>
            <p:nvPr/>
          </p:nvSpPr>
          <p:spPr bwMode="auto">
            <a:xfrm>
              <a:off x="1062911" y="1744840"/>
              <a:ext cx="2700000" cy="4356000"/>
            </a:xfrm>
            <a:prstGeom prst="rect">
              <a:avLst/>
            </a:prstGeom>
            <a:solidFill>
              <a:srgbClr val="0071BC"/>
            </a:solidFill>
            <a:ln w="38100" cap="flat" cmpd="sng" algn="ctr">
              <a:noFill/>
              <a:prstDash val="solid"/>
              <a:headEnd type="none" w="med" len="med"/>
              <a:tailEnd type="none" w="med" len="med"/>
            </a:ln>
            <a:effectLst/>
          </p:spPr>
          <p:txBody>
            <a:bodyPr vert="horz" wrap="square" lIns="457200" tIns="182880" rIns="182880" bIns="45718" numCol="1" rtlCol="0" anchor="ctr" anchorCtr="0" compatLnSpc="1"/>
            <a:lstStyle/>
            <a:p>
              <a:pPr marL="186690" defTabSz="742315"/>
              <a:endParaRPr lang="en-US" sz="1900">
                <a:gradFill>
                  <a:gsLst>
                    <a:gs pos="0">
                      <a:srgbClr val="FFFFFF"/>
                    </a:gs>
                    <a:gs pos="100000">
                      <a:srgbClr val="FFFFFF"/>
                    </a:gs>
                  </a:gsLst>
                  <a:lin ang="5400000" scaled="0"/>
                </a:gradFill>
                <a:latin typeface="+mn-lt"/>
                <a:ea typeface="Segoe UI" panose="020B0502040204020203" pitchFamily="34" charset="0"/>
                <a:cs typeface="Segoe UI" panose="020B0502040204020203" pitchFamily="34" charset="0"/>
              </a:endParaRPr>
            </a:p>
          </p:txBody>
        </p:sp>
        <p:sp>
          <p:nvSpPr>
            <p:cNvPr id="6" name="Text Placeholder 4">
              <a:extLst>
                <a:ext uri="{FF2B5EF4-FFF2-40B4-BE49-F238E27FC236}">
                  <a16:creationId xmlns:a16="http://schemas.microsoft.com/office/drawing/2014/main" id="{2F14D411-6A1C-8E0A-C8FB-ED3F5AEA2AAE}"/>
                </a:ext>
              </a:extLst>
            </p:cNvPr>
            <p:cNvSpPr txBox="1"/>
            <p:nvPr/>
          </p:nvSpPr>
          <p:spPr>
            <a:xfrm>
              <a:off x="1124871" y="3229145"/>
              <a:ext cx="2580591" cy="406265"/>
            </a:xfrm>
            <a:prstGeom prst="rect">
              <a:avLst/>
            </a:prstGeom>
          </p:spPr>
          <p:txBody>
            <a:bodyPr wrap="square" lIns="137160" tIns="73152" rIns="137160" bIns="0">
              <a:spAutoFit/>
            </a:bodyPr>
            <a:lstStyle>
              <a:defPPr>
                <a:defRPr lang="en-US"/>
              </a:defPPr>
              <a:lvl1pPr indent="0">
                <a:lnSpc>
                  <a:spcPct val="90000"/>
                </a:lnSpc>
                <a:spcBef>
                  <a:spcPct val="20000"/>
                </a:spcBef>
                <a:buSzPct val="90000"/>
                <a:buFont typeface="Wingdings" panose="05000000000000000000" pitchFamily="2" charset="2"/>
                <a:buNone/>
                <a:defRPr sz="2400">
                  <a:gradFill>
                    <a:gsLst>
                      <a:gs pos="0">
                        <a:schemeClr val="bg1"/>
                      </a:gs>
                      <a:gs pos="100000">
                        <a:schemeClr val="bg1"/>
                      </a:gs>
                    </a:gsLst>
                    <a:lin ang="5400000" scaled="0"/>
                  </a:gradFill>
                </a:defRPr>
              </a:lvl1pPr>
              <a:lvl2pPr marL="800100" indent="-339725">
                <a:lnSpc>
                  <a:spcPct val="90000"/>
                </a:lnSpc>
                <a:spcBef>
                  <a:spcPct val="20000"/>
                </a:spcBef>
                <a:buSzPct val="90000"/>
                <a:buFont typeface="Wingdings" panose="05000000000000000000" pitchFamily="2" charset="2"/>
                <a:buChar char="§"/>
                <a:defRPr sz="2000">
                  <a:gradFill>
                    <a:gsLst>
                      <a:gs pos="0">
                        <a:schemeClr val="tx1"/>
                      </a:gs>
                      <a:gs pos="86000">
                        <a:schemeClr val="tx1"/>
                      </a:gs>
                    </a:gsLst>
                    <a:lin ang="5400000" scaled="0"/>
                  </a:gradFill>
                  <a:latin typeface="Segoe UI Light" panose="020B0502040204020203" pitchFamily="34" charset="0"/>
                </a:defRPr>
              </a:lvl2pPr>
              <a:lvl3pPr marL="1143000" indent="-287655">
                <a:lnSpc>
                  <a:spcPct val="90000"/>
                </a:lnSpc>
                <a:spcBef>
                  <a:spcPct val="20000"/>
                </a:spcBef>
                <a:buSzPct val="90000"/>
                <a:buFont typeface="Wingdings" panose="05000000000000000000" pitchFamily="2" charset="2"/>
                <a:buChar char="§"/>
                <a:defRPr>
                  <a:gradFill>
                    <a:gsLst>
                      <a:gs pos="0">
                        <a:schemeClr val="tx1"/>
                      </a:gs>
                      <a:gs pos="86000">
                        <a:schemeClr val="tx1"/>
                      </a:gs>
                    </a:gsLst>
                    <a:lin ang="5400000" scaled="0"/>
                  </a:gradFill>
                  <a:latin typeface="Segoe UI Light" panose="020B0502040204020203" pitchFamily="34" charset="0"/>
                </a:defRPr>
              </a:lvl3pPr>
              <a:lvl4pPr marL="1485900" indent="-227330">
                <a:lnSpc>
                  <a:spcPct val="90000"/>
                </a:lnSpc>
                <a:spcBef>
                  <a:spcPct val="20000"/>
                </a:spcBef>
                <a:buSzPct val="90000"/>
                <a:buFont typeface="Wingdings" panose="05000000000000000000" pitchFamily="2" charset="2"/>
                <a:buChar char="§"/>
                <a:defRPr sz="1600">
                  <a:gradFill>
                    <a:gsLst>
                      <a:gs pos="0">
                        <a:schemeClr val="tx1"/>
                      </a:gs>
                      <a:gs pos="86000">
                        <a:schemeClr val="tx1"/>
                      </a:gs>
                    </a:gsLst>
                    <a:lin ang="5400000" scaled="0"/>
                  </a:gradFill>
                  <a:latin typeface="Segoe UI Light" panose="020B0502040204020203" pitchFamily="34" charset="0"/>
                </a:defRPr>
              </a:lvl4pPr>
              <a:lvl5pPr marL="1828800" indent="-224155">
                <a:lnSpc>
                  <a:spcPct val="90000"/>
                </a:lnSpc>
                <a:spcBef>
                  <a:spcPct val="20000"/>
                </a:spcBef>
                <a:buSzPct val="90000"/>
                <a:buFont typeface="Wingdings" panose="05000000000000000000" pitchFamily="2" charset="2"/>
                <a:buChar char="§"/>
                <a:defRPr sz="1600">
                  <a:gradFill>
                    <a:gsLst>
                      <a:gs pos="0">
                        <a:schemeClr val="tx1"/>
                      </a:gs>
                      <a:gs pos="86000">
                        <a:schemeClr val="tx1"/>
                      </a:gs>
                    </a:gsLst>
                    <a:lin ang="5400000" scaled="0"/>
                  </a:gradFill>
                  <a:latin typeface="Segoe UI Light" panose="020B0502040204020203"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zh-CN" altLang="en-US" dirty="0">
                  <a:gradFill>
                    <a:gsLst>
                      <a:gs pos="0">
                        <a:srgbClr val="FFFFFF"/>
                      </a:gs>
                      <a:gs pos="100000">
                        <a:srgbClr val="FFFFFF"/>
                      </a:gs>
                    </a:gsLst>
                    <a:lin ang="5400000" scaled="0"/>
                  </a:gradFill>
                </a:rPr>
                <a:t>高效的开发平台</a:t>
              </a:r>
              <a:endParaRPr lang="en-US" dirty="0">
                <a:gradFill>
                  <a:gsLst>
                    <a:gs pos="0">
                      <a:srgbClr val="FFFFFF"/>
                    </a:gs>
                    <a:gs pos="100000">
                      <a:srgbClr val="FFFFFF"/>
                    </a:gs>
                  </a:gsLst>
                  <a:lin ang="5400000" scaled="0"/>
                </a:gradFill>
                <a:latin typeface="Segoe UI" panose="020B0502040204020203"/>
              </a:endParaRPr>
            </a:p>
          </p:txBody>
        </p:sp>
        <p:pic>
          <p:nvPicPr>
            <p:cNvPr id="7" name="Picture 100" descr="C:\Users\ashish.joshi\Desktop\Picture5.png">
              <a:extLst>
                <a:ext uri="{FF2B5EF4-FFF2-40B4-BE49-F238E27FC236}">
                  <a16:creationId xmlns:a16="http://schemas.microsoft.com/office/drawing/2014/main" id="{344659E6-2B8E-5ED3-7982-4D64D6FA8C5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1674679" y="1949794"/>
              <a:ext cx="1080000" cy="10911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C55F5096-FB02-05AE-6E20-0F28948D6C9C}"/>
                </a:ext>
              </a:extLst>
            </p:cNvPr>
            <p:cNvSpPr/>
            <p:nvPr/>
          </p:nvSpPr>
          <p:spPr>
            <a:xfrm>
              <a:off x="1184814" y="4024763"/>
              <a:ext cx="2352474" cy="2166882"/>
            </a:xfrm>
            <a:prstGeom prst="rect">
              <a:avLst/>
            </a:prstGeom>
          </p:spPr>
          <p:txBody>
            <a:bodyPr wrap="square">
              <a:noAutofit/>
            </a:bodyPr>
            <a:lstStyle/>
            <a:p>
              <a:r>
                <a:rPr lang="zh-CN" altLang="en-US" sz="1600" dirty="0">
                  <a:solidFill>
                    <a:schemeClr val="bg1"/>
                  </a:solidFill>
                  <a:latin typeface="微软雅黑" panose="020B0503020204020204" charset="-122"/>
                  <a:ea typeface="微软雅黑" panose="020B0503020204020204" charset="-122"/>
                  <a:cs typeface="Segoe UI" panose="020B0502040204020203" pitchFamily="34" charset="0"/>
                </a:rPr>
                <a:t>特点：</a:t>
              </a:r>
              <a:endParaRPr lang="en-US" altLang="zh-CN" sz="1600" dirty="0">
                <a:solidFill>
                  <a:schemeClr val="bg1"/>
                </a:solidFill>
                <a:latin typeface="微软雅黑" panose="020B0503020204020204" charset="-122"/>
                <a:ea typeface="微软雅黑" panose="020B0503020204020204" charset="-122"/>
                <a:cs typeface="Segoe UI" panose="020B0502040204020203" pitchFamily="34" charset="0"/>
              </a:endParaRPr>
            </a:p>
            <a:p>
              <a:r>
                <a:rPr lang="zh-CN" altLang="en-US" sz="1600" dirty="0">
                  <a:solidFill>
                    <a:schemeClr val="bg1"/>
                  </a:solidFill>
                  <a:latin typeface="微软雅黑" panose="020B0503020204020204" charset="-122"/>
                  <a:ea typeface="微软雅黑" panose="020B0503020204020204" charset="-122"/>
                  <a:cs typeface="Segoe UI" panose="020B0502040204020203" pitchFamily="34" charset="0"/>
                </a:rPr>
                <a:t>灵活配置，快速开发，提高生产力</a:t>
              </a:r>
            </a:p>
            <a:p>
              <a:r>
                <a:rPr lang="zh-CN" altLang="en-US" sz="1600" dirty="0">
                  <a:solidFill>
                    <a:schemeClr val="bg1"/>
                  </a:solidFill>
                  <a:latin typeface="微软雅黑" panose="020B0503020204020204" charset="-122"/>
                  <a:ea typeface="微软雅黑" panose="020B0503020204020204" charset="-122"/>
                  <a:cs typeface="Segoe UI" panose="020B0502040204020203" pitchFamily="34" charset="0"/>
                </a:rPr>
                <a:t>全面先进的开发管理</a:t>
              </a:r>
            </a:p>
          </p:txBody>
        </p:sp>
      </p:grpSp>
      <p:grpSp>
        <p:nvGrpSpPr>
          <p:cNvPr id="9" name="组合 8">
            <a:extLst>
              <a:ext uri="{FF2B5EF4-FFF2-40B4-BE49-F238E27FC236}">
                <a16:creationId xmlns:a16="http://schemas.microsoft.com/office/drawing/2014/main" id="{E9A460E4-B1E1-79FC-2A82-8AF71B52A084}"/>
              </a:ext>
            </a:extLst>
          </p:cNvPr>
          <p:cNvGrpSpPr/>
          <p:nvPr/>
        </p:nvGrpSpPr>
        <p:grpSpPr>
          <a:xfrm>
            <a:off x="8544791" y="1570280"/>
            <a:ext cx="2700000" cy="4471072"/>
            <a:chOff x="7597623" y="1744840"/>
            <a:chExt cx="2700000" cy="4471072"/>
          </a:xfrm>
        </p:grpSpPr>
        <p:sp>
          <p:nvSpPr>
            <p:cNvPr id="10" name="Rectangle 70">
              <a:extLst>
                <a:ext uri="{FF2B5EF4-FFF2-40B4-BE49-F238E27FC236}">
                  <a16:creationId xmlns:a16="http://schemas.microsoft.com/office/drawing/2014/main" id="{E1EE50A8-8238-2E95-3B8D-A7A3F3518C9F}"/>
                </a:ext>
              </a:extLst>
            </p:cNvPr>
            <p:cNvSpPr/>
            <p:nvPr/>
          </p:nvSpPr>
          <p:spPr bwMode="auto">
            <a:xfrm>
              <a:off x="7597623" y="1744840"/>
              <a:ext cx="2700000" cy="4356000"/>
            </a:xfrm>
            <a:prstGeom prst="rect">
              <a:avLst/>
            </a:prstGeom>
            <a:solidFill>
              <a:srgbClr val="00BCF2">
                <a:lumMod val="50000"/>
              </a:srgbClr>
            </a:solidFill>
            <a:ln w="10795" cap="flat" cmpd="sng" algn="ctr">
              <a:noFill/>
              <a:prstDash val="solid"/>
            </a:ln>
            <a:effectLst/>
          </p:spPr>
          <p:txBody>
            <a:bodyPr rtlCol="0" anchor="ctr"/>
            <a:lstStyle/>
            <a:p>
              <a:pPr algn="ctr" defTabSz="914400" hangingPunct="1">
                <a:defRPr/>
              </a:pPr>
              <a:endParaRPr lang="en-US">
                <a:solidFill>
                  <a:srgbClr val="FFFFFF"/>
                </a:solidFill>
                <a:latin typeface="Segoe UI" panose="020B0502040204020203"/>
              </a:endParaRPr>
            </a:p>
          </p:txBody>
        </p:sp>
        <p:sp>
          <p:nvSpPr>
            <p:cNvPr id="11" name="Text Placeholder 4">
              <a:extLst>
                <a:ext uri="{FF2B5EF4-FFF2-40B4-BE49-F238E27FC236}">
                  <a16:creationId xmlns:a16="http://schemas.microsoft.com/office/drawing/2014/main" id="{FC18A8B5-4633-A95F-A778-B28945D01A43}"/>
                </a:ext>
              </a:extLst>
            </p:cNvPr>
            <p:cNvSpPr txBox="1"/>
            <p:nvPr/>
          </p:nvSpPr>
          <p:spPr>
            <a:xfrm>
              <a:off x="7696787" y="3229145"/>
              <a:ext cx="2572977" cy="406265"/>
            </a:xfrm>
            <a:prstGeom prst="rect">
              <a:avLst/>
            </a:prstGeom>
          </p:spPr>
          <p:txBody>
            <a:bodyPr wrap="square" lIns="137160" tIns="73152" rIns="137160" bIns="0">
              <a:spAutoFit/>
            </a:bodyPr>
            <a:lstStyle>
              <a:defPPr>
                <a:defRPr lang="en-US"/>
              </a:defPPr>
              <a:lvl1pPr indent="0">
                <a:lnSpc>
                  <a:spcPct val="90000"/>
                </a:lnSpc>
                <a:spcBef>
                  <a:spcPct val="20000"/>
                </a:spcBef>
                <a:buSzPct val="90000"/>
                <a:buFont typeface="Wingdings" panose="05000000000000000000" pitchFamily="2" charset="2"/>
                <a:buNone/>
                <a:defRPr sz="2400">
                  <a:gradFill>
                    <a:gsLst>
                      <a:gs pos="0">
                        <a:schemeClr val="bg1"/>
                      </a:gs>
                      <a:gs pos="100000">
                        <a:schemeClr val="bg1"/>
                      </a:gs>
                    </a:gsLst>
                    <a:lin ang="5400000" scaled="0"/>
                  </a:gradFill>
                </a:defRPr>
              </a:lvl1pPr>
              <a:lvl2pPr marL="800100" indent="-339725">
                <a:lnSpc>
                  <a:spcPct val="90000"/>
                </a:lnSpc>
                <a:spcBef>
                  <a:spcPct val="20000"/>
                </a:spcBef>
                <a:buSzPct val="90000"/>
                <a:buFont typeface="Wingdings" panose="05000000000000000000" pitchFamily="2" charset="2"/>
                <a:buChar char="§"/>
                <a:defRPr sz="2000">
                  <a:gradFill>
                    <a:gsLst>
                      <a:gs pos="0">
                        <a:schemeClr val="tx1"/>
                      </a:gs>
                      <a:gs pos="86000">
                        <a:schemeClr val="tx1"/>
                      </a:gs>
                    </a:gsLst>
                    <a:lin ang="5400000" scaled="0"/>
                  </a:gradFill>
                  <a:latin typeface="Segoe UI Light" panose="020B0502040204020203" pitchFamily="34" charset="0"/>
                </a:defRPr>
              </a:lvl2pPr>
              <a:lvl3pPr marL="1143000" indent="-287655">
                <a:lnSpc>
                  <a:spcPct val="90000"/>
                </a:lnSpc>
                <a:spcBef>
                  <a:spcPct val="20000"/>
                </a:spcBef>
                <a:buSzPct val="90000"/>
                <a:buFont typeface="Wingdings" panose="05000000000000000000" pitchFamily="2" charset="2"/>
                <a:buChar char="§"/>
                <a:defRPr>
                  <a:gradFill>
                    <a:gsLst>
                      <a:gs pos="0">
                        <a:schemeClr val="tx1"/>
                      </a:gs>
                      <a:gs pos="86000">
                        <a:schemeClr val="tx1"/>
                      </a:gs>
                    </a:gsLst>
                    <a:lin ang="5400000" scaled="0"/>
                  </a:gradFill>
                  <a:latin typeface="Segoe UI Light" panose="020B0502040204020203" pitchFamily="34" charset="0"/>
                </a:defRPr>
              </a:lvl3pPr>
              <a:lvl4pPr marL="1485900" indent="-227330">
                <a:lnSpc>
                  <a:spcPct val="90000"/>
                </a:lnSpc>
                <a:spcBef>
                  <a:spcPct val="20000"/>
                </a:spcBef>
                <a:buSzPct val="90000"/>
                <a:buFont typeface="Wingdings" panose="05000000000000000000" pitchFamily="2" charset="2"/>
                <a:buChar char="§"/>
                <a:defRPr sz="1600">
                  <a:gradFill>
                    <a:gsLst>
                      <a:gs pos="0">
                        <a:schemeClr val="tx1"/>
                      </a:gs>
                      <a:gs pos="86000">
                        <a:schemeClr val="tx1"/>
                      </a:gs>
                    </a:gsLst>
                    <a:lin ang="5400000" scaled="0"/>
                  </a:gradFill>
                  <a:latin typeface="Segoe UI Light" panose="020B0502040204020203" pitchFamily="34" charset="0"/>
                </a:defRPr>
              </a:lvl4pPr>
              <a:lvl5pPr marL="1828800" indent="-224155">
                <a:lnSpc>
                  <a:spcPct val="90000"/>
                </a:lnSpc>
                <a:spcBef>
                  <a:spcPct val="20000"/>
                </a:spcBef>
                <a:buSzPct val="90000"/>
                <a:buFont typeface="Wingdings" panose="05000000000000000000" pitchFamily="2" charset="2"/>
                <a:buChar char="§"/>
                <a:defRPr sz="1600">
                  <a:gradFill>
                    <a:gsLst>
                      <a:gs pos="0">
                        <a:schemeClr val="tx1"/>
                      </a:gs>
                      <a:gs pos="86000">
                        <a:schemeClr val="tx1"/>
                      </a:gs>
                    </a:gsLst>
                    <a:lin ang="5400000" scaled="0"/>
                  </a:gradFill>
                  <a:latin typeface="Segoe UI Light" panose="020B0502040204020203"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zh-CN" altLang="en-US" dirty="0">
                  <a:gradFill>
                    <a:gsLst>
                      <a:gs pos="0">
                        <a:srgbClr val="FFFFFF"/>
                      </a:gs>
                      <a:gs pos="100000">
                        <a:srgbClr val="FFFFFF"/>
                      </a:gs>
                    </a:gsLst>
                    <a:lin ang="5400000" scaled="0"/>
                  </a:gradFill>
                </a:rPr>
                <a:t>完整的管理平台</a:t>
              </a:r>
            </a:p>
          </p:txBody>
        </p:sp>
        <p:grpSp>
          <p:nvGrpSpPr>
            <p:cNvPr id="12" name="Group 411">
              <a:extLst>
                <a:ext uri="{FF2B5EF4-FFF2-40B4-BE49-F238E27FC236}">
                  <a16:creationId xmlns:a16="http://schemas.microsoft.com/office/drawing/2014/main" id="{221F89A7-AD8C-3970-6E4F-EBBE73554FED}"/>
                </a:ext>
              </a:extLst>
            </p:cNvPr>
            <p:cNvGrpSpPr/>
            <p:nvPr/>
          </p:nvGrpSpPr>
          <p:grpSpPr bwMode="black">
            <a:xfrm>
              <a:off x="8425933" y="2104880"/>
              <a:ext cx="1080000" cy="936000"/>
              <a:chOff x="2462219" y="1598615"/>
              <a:chExt cx="4222752" cy="3667123"/>
            </a:xfrm>
          </p:grpSpPr>
          <p:sp>
            <p:nvSpPr>
              <p:cNvPr id="14" name="Rectangle 6">
                <a:extLst>
                  <a:ext uri="{FF2B5EF4-FFF2-40B4-BE49-F238E27FC236}">
                    <a16:creationId xmlns:a16="http://schemas.microsoft.com/office/drawing/2014/main" id="{CD5DE08D-C497-FF9D-248D-0766D13C5279}"/>
                  </a:ext>
                </a:extLst>
              </p:cNvPr>
              <p:cNvSpPr>
                <a:spLocks noChangeArrowheads="1"/>
              </p:cNvSpPr>
              <p:nvPr/>
            </p:nvSpPr>
            <p:spPr bwMode="black">
              <a:xfrm>
                <a:off x="5564195" y="3346454"/>
                <a:ext cx="115891" cy="492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200"/>
              </a:p>
            </p:txBody>
          </p:sp>
          <p:sp>
            <p:nvSpPr>
              <p:cNvPr id="15" name="Rectangle 7">
                <a:extLst>
                  <a:ext uri="{FF2B5EF4-FFF2-40B4-BE49-F238E27FC236}">
                    <a16:creationId xmlns:a16="http://schemas.microsoft.com/office/drawing/2014/main" id="{366502E8-77EF-6CC3-905A-ED35D42209A4}"/>
                  </a:ext>
                </a:extLst>
              </p:cNvPr>
              <p:cNvSpPr>
                <a:spLocks noChangeArrowheads="1"/>
              </p:cNvSpPr>
              <p:nvPr/>
            </p:nvSpPr>
            <p:spPr bwMode="black">
              <a:xfrm>
                <a:off x="5795976" y="3346454"/>
                <a:ext cx="112711" cy="492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200"/>
              </a:p>
            </p:txBody>
          </p:sp>
          <p:sp>
            <p:nvSpPr>
              <p:cNvPr id="16" name="Rectangle 8">
                <a:extLst>
                  <a:ext uri="{FF2B5EF4-FFF2-40B4-BE49-F238E27FC236}">
                    <a16:creationId xmlns:a16="http://schemas.microsoft.com/office/drawing/2014/main" id="{51E5C1E4-CA56-89FB-B0C7-2BA1C3BB96EB}"/>
                  </a:ext>
                </a:extLst>
              </p:cNvPr>
              <p:cNvSpPr>
                <a:spLocks noChangeArrowheads="1"/>
              </p:cNvSpPr>
              <p:nvPr/>
            </p:nvSpPr>
            <p:spPr bwMode="black">
              <a:xfrm>
                <a:off x="3092459" y="3346454"/>
                <a:ext cx="115891" cy="492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200"/>
              </a:p>
            </p:txBody>
          </p:sp>
          <p:sp>
            <p:nvSpPr>
              <p:cNvPr id="17" name="Rectangle 9">
                <a:extLst>
                  <a:ext uri="{FF2B5EF4-FFF2-40B4-BE49-F238E27FC236}">
                    <a16:creationId xmlns:a16="http://schemas.microsoft.com/office/drawing/2014/main" id="{1B774562-53D6-C28C-83F5-916A5B7D2342}"/>
                  </a:ext>
                </a:extLst>
              </p:cNvPr>
              <p:cNvSpPr>
                <a:spLocks noChangeArrowheads="1"/>
              </p:cNvSpPr>
              <p:nvPr/>
            </p:nvSpPr>
            <p:spPr bwMode="black">
              <a:xfrm>
                <a:off x="3324233" y="3346454"/>
                <a:ext cx="117474" cy="492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200"/>
              </a:p>
            </p:txBody>
          </p:sp>
          <p:sp>
            <p:nvSpPr>
              <p:cNvPr id="18" name="Freeform 10">
                <a:extLst>
                  <a:ext uri="{FF2B5EF4-FFF2-40B4-BE49-F238E27FC236}">
                    <a16:creationId xmlns:a16="http://schemas.microsoft.com/office/drawing/2014/main" id="{35E5339D-2F34-38DA-4A73-99CB065B4D6D}"/>
                  </a:ext>
                </a:extLst>
              </p:cNvPr>
              <p:cNvSpPr/>
              <p:nvPr/>
            </p:nvSpPr>
            <p:spPr bwMode="black">
              <a:xfrm>
                <a:off x="3902083" y="2506661"/>
                <a:ext cx="101595"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sp>
            <p:nvSpPr>
              <p:cNvPr id="19" name="Freeform 11">
                <a:extLst>
                  <a:ext uri="{FF2B5EF4-FFF2-40B4-BE49-F238E27FC236}">
                    <a16:creationId xmlns:a16="http://schemas.microsoft.com/office/drawing/2014/main" id="{54B49362-9962-54D6-0D4A-79B706188B8F}"/>
                  </a:ext>
                </a:extLst>
              </p:cNvPr>
              <p:cNvSpPr/>
              <p:nvPr/>
            </p:nvSpPr>
            <p:spPr bwMode="black">
              <a:xfrm>
                <a:off x="4017973" y="2709864"/>
                <a:ext cx="98429"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sp>
            <p:nvSpPr>
              <p:cNvPr id="20" name="Freeform 12">
                <a:extLst>
                  <a:ext uri="{FF2B5EF4-FFF2-40B4-BE49-F238E27FC236}">
                    <a16:creationId xmlns:a16="http://schemas.microsoft.com/office/drawing/2014/main" id="{59282431-448F-CE9A-806A-275AC14DCF6F}"/>
                  </a:ext>
                </a:extLst>
              </p:cNvPr>
              <p:cNvSpPr/>
              <p:nvPr/>
            </p:nvSpPr>
            <p:spPr bwMode="black">
              <a:xfrm>
                <a:off x="4873635" y="2709864"/>
                <a:ext cx="98429"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sp>
            <p:nvSpPr>
              <p:cNvPr id="21" name="Freeform 13">
                <a:extLst>
                  <a:ext uri="{FF2B5EF4-FFF2-40B4-BE49-F238E27FC236}">
                    <a16:creationId xmlns:a16="http://schemas.microsoft.com/office/drawing/2014/main" id="{2A0BFD07-E126-A46F-94D3-4906DE5CB5A7}"/>
                  </a:ext>
                </a:extLst>
              </p:cNvPr>
              <p:cNvSpPr/>
              <p:nvPr/>
            </p:nvSpPr>
            <p:spPr bwMode="black">
              <a:xfrm>
                <a:off x="4989519" y="2506661"/>
                <a:ext cx="98429"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sp>
            <p:nvSpPr>
              <p:cNvPr id="24" name="Freeform 14">
                <a:extLst>
                  <a:ext uri="{FF2B5EF4-FFF2-40B4-BE49-F238E27FC236}">
                    <a16:creationId xmlns:a16="http://schemas.microsoft.com/office/drawing/2014/main" id="{D7AA747F-DB2F-0160-95B8-925C3FB23F87}"/>
                  </a:ext>
                </a:extLst>
              </p:cNvPr>
              <p:cNvSpPr/>
              <p:nvPr/>
            </p:nvSpPr>
            <p:spPr bwMode="black">
              <a:xfrm>
                <a:off x="4017973" y="3990975"/>
                <a:ext cx="98429"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sp>
            <p:nvSpPr>
              <p:cNvPr id="25" name="Freeform 15">
                <a:extLst>
                  <a:ext uri="{FF2B5EF4-FFF2-40B4-BE49-F238E27FC236}">
                    <a16:creationId xmlns:a16="http://schemas.microsoft.com/office/drawing/2014/main" id="{5D233FF4-413B-D937-8FF0-02970902C9F4}"/>
                  </a:ext>
                </a:extLst>
              </p:cNvPr>
              <p:cNvSpPr/>
              <p:nvPr/>
            </p:nvSpPr>
            <p:spPr bwMode="black">
              <a:xfrm>
                <a:off x="3902083" y="4189414"/>
                <a:ext cx="101595" cy="128589"/>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sp>
            <p:nvSpPr>
              <p:cNvPr id="26" name="Freeform 16">
                <a:extLst>
                  <a:ext uri="{FF2B5EF4-FFF2-40B4-BE49-F238E27FC236}">
                    <a16:creationId xmlns:a16="http://schemas.microsoft.com/office/drawing/2014/main" id="{08E28269-6055-8BA9-4D57-CCF135D8CAF8}"/>
                  </a:ext>
                </a:extLst>
              </p:cNvPr>
              <p:cNvSpPr/>
              <p:nvPr/>
            </p:nvSpPr>
            <p:spPr bwMode="black">
              <a:xfrm>
                <a:off x="4989519" y="4189414"/>
                <a:ext cx="98429" cy="128589"/>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sp>
            <p:nvSpPr>
              <p:cNvPr id="27" name="Freeform 17">
                <a:extLst>
                  <a:ext uri="{FF2B5EF4-FFF2-40B4-BE49-F238E27FC236}">
                    <a16:creationId xmlns:a16="http://schemas.microsoft.com/office/drawing/2014/main" id="{77A583D8-A736-68BD-5F01-CF65B6C9141B}"/>
                  </a:ext>
                </a:extLst>
              </p:cNvPr>
              <p:cNvSpPr/>
              <p:nvPr/>
            </p:nvSpPr>
            <p:spPr bwMode="black">
              <a:xfrm>
                <a:off x="4873635" y="3990975"/>
                <a:ext cx="98429"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sp>
            <p:nvSpPr>
              <p:cNvPr id="28" name="Freeform 18">
                <a:extLst>
                  <a:ext uri="{FF2B5EF4-FFF2-40B4-BE49-F238E27FC236}">
                    <a16:creationId xmlns:a16="http://schemas.microsoft.com/office/drawing/2014/main" id="{49B3E7AF-7064-968F-59C7-5C2677A0B49F}"/>
                  </a:ext>
                </a:extLst>
              </p:cNvPr>
              <p:cNvSpPr/>
              <p:nvPr/>
            </p:nvSpPr>
            <p:spPr bwMode="black">
              <a:xfrm>
                <a:off x="3579822" y="2892428"/>
                <a:ext cx="1833567" cy="106839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sp>
            <p:nvSpPr>
              <p:cNvPr id="29" name="Freeform 19">
                <a:extLst>
                  <a:ext uri="{FF2B5EF4-FFF2-40B4-BE49-F238E27FC236}">
                    <a16:creationId xmlns:a16="http://schemas.microsoft.com/office/drawing/2014/main" id="{2985E141-B7D2-CF86-DA75-7F42B884EBEB}"/>
                  </a:ext>
                </a:extLst>
              </p:cNvPr>
              <p:cNvSpPr>
                <a:spLocks noEditPoints="1"/>
              </p:cNvSpPr>
              <p:nvPr/>
            </p:nvSpPr>
            <p:spPr bwMode="black">
              <a:xfrm>
                <a:off x="3321061" y="1598615"/>
                <a:ext cx="750887" cy="522293"/>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sp>
            <p:nvSpPr>
              <p:cNvPr id="30" name="Freeform 20">
                <a:extLst>
                  <a:ext uri="{FF2B5EF4-FFF2-40B4-BE49-F238E27FC236}">
                    <a16:creationId xmlns:a16="http://schemas.microsoft.com/office/drawing/2014/main" id="{FA56B085-619E-E3BB-380E-A7DF878129A7}"/>
                  </a:ext>
                </a:extLst>
              </p:cNvPr>
              <p:cNvSpPr/>
              <p:nvPr/>
            </p:nvSpPr>
            <p:spPr bwMode="black">
              <a:xfrm>
                <a:off x="3178183" y="2154243"/>
                <a:ext cx="1035052" cy="239712"/>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sp>
            <p:nvSpPr>
              <p:cNvPr id="31" name="Freeform 21">
                <a:extLst>
                  <a:ext uri="{FF2B5EF4-FFF2-40B4-BE49-F238E27FC236}">
                    <a16:creationId xmlns:a16="http://schemas.microsoft.com/office/drawing/2014/main" id="{F17E2C91-F7EE-9A1F-ACB9-867AC7F36710}"/>
                  </a:ext>
                </a:extLst>
              </p:cNvPr>
              <p:cNvSpPr>
                <a:spLocks noEditPoints="1"/>
              </p:cNvSpPr>
              <p:nvPr/>
            </p:nvSpPr>
            <p:spPr bwMode="black">
              <a:xfrm>
                <a:off x="4730758" y="1639888"/>
                <a:ext cx="781053" cy="608012"/>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sp>
            <p:nvSpPr>
              <p:cNvPr id="32" name="Freeform 22">
                <a:extLst>
                  <a:ext uri="{FF2B5EF4-FFF2-40B4-BE49-F238E27FC236}">
                    <a16:creationId xmlns:a16="http://schemas.microsoft.com/office/drawing/2014/main" id="{472881A5-8FBD-6AB7-BD02-0C411BFCADA9}"/>
                  </a:ext>
                </a:extLst>
              </p:cNvPr>
              <p:cNvSpPr/>
              <p:nvPr/>
            </p:nvSpPr>
            <p:spPr bwMode="black">
              <a:xfrm>
                <a:off x="4911731" y="2289180"/>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sp>
            <p:nvSpPr>
              <p:cNvPr id="33" name="Freeform 23">
                <a:extLst>
                  <a:ext uri="{FF2B5EF4-FFF2-40B4-BE49-F238E27FC236}">
                    <a16:creationId xmlns:a16="http://schemas.microsoft.com/office/drawing/2014/main" id="{039927FF-FF07-3243-E4F3-1F31FDAD881E}"/>
                  </a:ext>
                </a:extLst>
              </p:cNvPr>
              <p:cNvSpPr>
                <a:spLocks noEditPoints="1"/>
              </p:cNvSpPr>
              <p:nvPr/>
            </p:nvSpPr>
            <p:spPr bwMode="black">
              <a:xfrm>
                <a:off x="5586419" y="1639888"/>
                <a:ext cx="385761" cy="754067"/>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sp>
            <p:nvSpPr>
              <p:cNvPr id="34" name="Freeform 24">
                <a:extLst>
                  <a:ext uri="{FF2B5EF4-FFF2-40B4-BE49-F238E27FC236}">
                    <a16:creationId xmlns:a16="http://schemas.microsoft.com/office/drawing/2014/main" id="{3A1083DE-7F3A-79D7-B4D4-781DED5EA8E2}"/>
                  </a:ext>
                </a:extLst>
              </p:cNvPr>
              <p:cNvSpPr>
                <a:spLocks noEditPoints="1"/>
              </p:cNvSpPr>
              <p:nvPr/>
            </p:nvSpPr>
            <p:spPr bwMode="black">
              <a:xfrm>
                <a:off x="2462219" y="3032128"/>
                <a:ext cx="525465" cy="804861"/>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sp>
            <p:nvSpPr>
              <p:cNvPr id="35" name="Freeform 25">
                <a:extLst>
                  <a:ext uri="{FF2B5EF4-FFF2-40B4-BE49-F238E27FC236}">
                    <a16:creationId xmlns:a16="http://schemas.microsoft.com/office/drawing/2014/main" id="{F379272C-5225-87A5-2159-73BB95CCC157}"/>
                  </a:ext>
                </a:extLst>
              </p:cNvPr>
              <p:cNvSpPr>
                <a:spLocks noEditPoints="1"/>
              </p:cNvSpPr>
              <p:nvPr/>
            </p:nvSpPr>
            <p:spPr bwMode="black">
              <a:xfrm>
                <a:off x="5049845" y="4411660"/>
                <a:ext cx="739778" cy="854078"/>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sp>
            <p:nvSpPr>
              <p:cNvPr id="36" name="Freeform 26">
                <a:extLst>
                  <a:ext uri="{FF2B5EF4-FFF2-40B4-BE49-F238E27FC236}">
                    <a16:creationId xmlns:a16="http://schemas.microsoft.com/office/drawing/2014/main" id="{2ABC4140-03D1-3393-5318-908EEF98CE9A}"/>
                  </a:ext>
                </a:extLst>
              </p:cNvPr>
              <p:cNvSpPr>
                <a:spLocks noEditPoints="1"/>
              </p:cNvSpPr>
              <p:nvPr/>
            </p:nvSpPr>
            <p:spPr bwMode="black">
              <a:xfrm>
                <a:off x="6043622" y="2960688"/>
                <a:ext cx="641349" cy="876301"/>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sp>
            <p:nvSpPr>
              <p:cNvPr id="37" name="Oval 27">
                <a:extLst>
                  <a:ext uri="{FF2B5EF4-FFF2-40B4-BE49-F238E27FC236}">
                    <a16:creationId xmlns:a16="http://schemas.microsoft.com/office/drawing/2014/main" id="{6D5FA5E8-1DF8-D329-7228-EF9EAE83AA90}"/>
                  </a:ext>
                </a:extLst>
              </p:cNvPr>
              <p:cNvSpPr>
                <a:spLocks noChangeArrowheads="1"/>
              </p:cNvSpPr>
              <p:nvPr/>
            </p:nvSpPr>
            <p:spPr bwMode="black">
              <a:xfrm>
                <a:off x="6224595" y="3725860"/>
                <a:ext cx="52384" cy="5239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sp>
            <p:nvSpPr>
              <p:cNvPr id="38" name="Oval 28">
                <a:extLst>
                  <a:ext uri="{FF2B5EF4-FFF2-40B4-BE49-F238E27FC236}">
                    <a16:creationId xmlns:a16="http://schemas.microsoft.com/office/drawing/2014/main" id="{AD819FA7-7734-4C3C-48E5-02E3E45AE776}"/>
                  </a:ext>
                </a:extLst>
              </p:cNvPr>
              <p:cNvSpPr>
                <a:spLocks noChangeArrowheads="1"/>
              </p:cNvSpPr>
              <p:nvPr/>
            </p:nvSpPr>
            <p:spPr bwMode="black">
              <a:xfrm>
                <a:off x="6453197" y="3725860"/>
                <a:ext cx="52384" cy="5239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sp>
            <p:nvSpPr>
              <p:cNvPr id="39" name="Oval 29">
                <a:extLst>
                  <a:ext uri="{FF2B5EF4-FFF2-40B4-BE49-F238E27FC236}">
                    <a16:creationId xmlns:a16="http://schemas.microsoft.com/office/drawing/2014/main" id="{34AD0C76-54BB-FAAD-8363-AEDD641B318B}"/>
                  </a:ext>
                </a:extLst>
              </p:cNvPr>
              <p:cNvSpPr>
                <a:spLocks noChangeArrowheads="1"/>
              </p:cNvSpPr>
              <p:nvPr/>
            </p:nvSpPr>
            <p:spPr bwMode="black">
              <a:xfrm>
                <a:off x="6340486" y="3725860"/>
                <a:ext cx="52384" cy="5239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sp>
            <p:nvSpPr>
              <p:cNvPr id="40" name="Freeform 30">
                <a:extLst>
                  <a:ext uri="{FF2B5EF4-FFF2-40B4-BE49-F238E27FC236}">
                    <a16:creationId xmlns:a16="http://schemas.microsoft.com/office/drawing/2014/main" id="{91EA7D82-E658-61AE-26B2-C8C03FF6DABC}"/>
                  </a:ext>
                </a:extLst>
              </p:cNvPr>
              <p:cNvSpPr/>
              <p:nvPr/>
            </p:nvSpPr>
            <p:spPr bwMode="black">
              <a:xfrm>
                <a:off x="3425835" y="4279904"/>
                <a:ext cx="442914" cy="161924"/>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sp>
            <p:nvSpPr>
              <p:cNvPr id="41" name="Freeform 31">
                <a:extLst>
                  <a:ext uri="{FF2B5EF4-FFF2-40B4-BE49-F238E27FC236}">
                    <a16:creationId xmlns:a16="http://schemas.microsoft.com/office/drawing/2014/main" id="{48537AE2-7373-5D85-C7CC-643E13C51DB0}"/>
                  </a:ext>
                </a:extLst>
              </p:cNvPr>
              <p:cNvSpPr>
                <a:spLocks noEditPoints="1"/>
              </p:cNvSpPr>
              <p:nvPr/>
            </p:nvSpPr>
            <p:spPr bwMode="black">
              <a:xfrm>
                <a:off x="3414713" y="4456113"/>
                <a:ext cx="476254"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grpSp>
        <p:sp>
          <p:nvSpPr>
            <p:cNvPr id="13" name="矩形 12">
              <a:extLst>
                <a:ext uri="{FF2B5EF4-FFF2-40B4-BE49-F238E27FC236}">
                  <a16:creationId xmlns:a16="http://schemas.microsoft.com/office/drawing/2014/main" id="{ECC979E0-72A5-5C94-1F47-EF2BD4254BA8}"/>
                </a:ext>
              </a:extLst>
            </p:cNvPr>
            <p:cNvSpPr/>
            <p:nvPr/>
          </p:nvSpPr>
          <p:spPr>
            <a:xfrm>
              <a:off x="7597623" y="4049030"/>
              <a:ext cx="2664296" cy="2166882"/>
            </a:xfrm>
            <a:prstGeom prst="rect">
              <a:avLst/>
            </a:prstGeom>
          </p:spPr>
          <p:txBody>
            <a:bodyPr wrap="square">
              <a:noAutofit/>
            </a:bodyPr>
            <a:lstStyle/>
            <a:p>
              <a:r>
                <a:rPr lang="zh-CN" altLang="en-US" sz="1600" dirty="0">
                  <a:solidFill>
                    <a:schemeClr val="bg1"/>
                  </a:solidFill>
                  <a:latin typeface="微软雅黑" panose="020B0503020204020204" charset="-122"/>
                  <a:ea typeface="微软雅黑" panose="020B0503020204020204" charset="-122"/>
                  <a:cs typeface="Segoe UI" panose="020B0502040204020203" pitchFamily="34" charset="0"/>
                </a:rPr>
                <a:t>特点：</a:t>
              </a:r>
              <a:endParaRPr lang="en-US" altLang="zh-CN" sz="1600" dirty="0">
                <a:solidFill>
                  <a:schemeClr val="bg1"/>
                </a:solidFill>
                <a:latin typeface="微软雅黑" panose="020B0503020204020204" charset="-122"/>
                <a:ea typeface="微软雅黑" panose="020B0503020204020204" charset="-122"/>
                <a:cs typeface="Segoe UI" panose="020B0502040204020203" pitchFamily="34" charset="0"/>
              </a:endParaRPr>
            </a:p>
            <a:p>
              <a:r>
                <a:rPr lang="zh-CN" altLang="en-US" sz="1600" dirty="0">
                  <a:solidFill>
                    <a:schemeClr val="bg1"/>
                  </a:solidFill>
                  <a:latin typeface="微软雅黑" panose="020B0503020204020204" charset="-122"/>
                  <a:ea typeface="微软雅黑" panose="020B0503020204020204" charset="-122"/>
                  <a:cs typeface="Segoe UI" panose="020B0502040204020203" pitchFamily="34" charset="0"/>
                </a:rPr>
                <a:t>灵活可控的应用部署和升级</a:t>
              </a:r>
            </a:p>
            <a:p>
              <a:r>
                <a:rPr lang="zh-CN" altLang="en-US" sz="1600" dirty="0">
                  <a:solidFill>
                    <a:schemeClr val="bg1"/>
                  </a:solidFill>
                  <a:latin typeface="微软雅黑" panose="020B0503020204020204" charset="-122"/>
                  <a:ea typeface="微软雅黑" panose="020B0503020204020204" charset="-122"/>
                  <a:cs typeface="Segoe UI" panose="020B0502040204020203" pitchFamily="34" charset="0"/>
                </a:rPr>
                <a:t>集中化管理</a:t>
              </a:r>
            </a:p>
            <a:p>
              <a:r>
                <a:rPr lang="zh-CN" altLang="en-US" sz="1600" dirty="0">
                  <a:solidFill>
                    <a:schemeClr val="bg1"/>
                  </a:solidFill>
                  <a:latin typeface="微软雅黑" panose="020B0503020204020204" charset="-122"/>
                  <a:ea typeface="微软雅黑" panose="020B0503020204020204" charset="-122"/>
                  <a:cs typeface="Segoe UI" panose="020B0502040204020203" pitchFamily="34" charset="0"/>
                </a:rPr>
                <a:t>完善的设备与应用管理</a:t>
              </a:r>
            </a:p>
            <a:p>
              <a:r>
                <a:rPr lang="zh-CN" altLang="en-US" sz="1600" dirty="0">
                  <a:solidFill>
                    <a:schemeClr val="bg1"/>
                  </a:solidFill>
                  <a:latin typeface="微软雅黑" panose="020B0503020204020204" charset="-122"/>
                  <a:ea typeface="微软雅黑" panose="020B0503020204020204" charset="-122"/>
                  <a:cs typeface="Segoe UI" panose="020B0502040204020203" pitchFamily="34" charset="0"/>
                </a:rPr>
                <a:t>实时监控能力</a:t>
              </a:r>
            </a:p>
          </p:txBody>
        </p:sp>
      </p:grpSp>
      <p:grpSp>
        <p:nvGrpSpPr>
          <p:cNvPr id="42" name="组合 41">
            <a:extLst>
              <a:ext uri="{FF2B5EF4-FFF2-40B4-BE49-F238E27FC236}">
                <a16:creationId xmlns:a16="http://schemas.microsoft.com/office/drawing/2014/main" id="{62D1EAD9-9584-37FE-0479-8650B7CAB885}"/>
              </a:ext>
            </a:extLst>
          </p:cNvPr>
          <p:cNvGrpSpPr/>
          <p:nvPr/>
        </p:nvGrpSpPr>
        <p:grpSpPr>
          <a:xfrm>
            <a:off x="4701026" y="1570280"/>
            <a:ext cx="2738672" cy="4356000"/>
            <a:chOff x="4736903" y="1744840"/>
            <a:chExt cx="2738672" cy="4356000"/>
          </a:xfrm>
        </p:grpSpPr>
        <p:sp>
          <p:nvSpPr>
            <p:cNvPr id="43" name="Rectangle 73">
              <a:extLst>
                <a:ext uri="{FF2B5EF4-FFF2-40B4-BE49-F238E27FC236}">
                  <a16:creationId xmlns:a16="http://schemas.microsoft.com/office/drawing/2014/main" id="{169F1925-8A5E-D6D0-B20A-AE0B6F1E7DBE}"/>
                </a:ext>
              </a:extLst>
            </p:cNvPr>
            <p:cNvSpPr/>
            <p:nvPr/>
          </p:nvSpPr>
          <p:spPr bwMode="auto">
            <a:xfrm>
              <a:off x="4775575" y="1744840"/>
              <a:ext cx="2700000" cy="4356000"/>
            </a:xfrm>
            <a:prstGeom prst="rect">
              <a:avLst/>
            </a:prstGeom>
            <a:solidFill>
              <a:srgbClr val="FF8A00"/>
            </a:solidFill>
            <a:ln w="38100" cap="flat" cmpd="sng" algn="ctr">
              <a:noFill/>
              <a:prstDash val="solid"/>
              <a:headEnd type="none" w="med" len="med"/>
              <a:tailEnd type="none" w="med" len="med"/>
            </a:ln>
            <a:effectLst/>
          </p:spPr>
          <p:txBody>
            <a:bodyPr vert="horz" wrap="square" lIns="457200" tIns="182880" rIns="182880" bIns="45718" numCol="1" rtlCol="0" anchor="ctr" anchorCtr="0" compatLnSpc="1"/>
            <a:lstStyle/>
            <a:p>
              <a:pPr marL="186690" defTabSz="742315"/>
              <a:endParaRPr lang="en-US" sz="1900">
                <a:gradFill>
                  <a:gsLst>
                    <a:gs pos="0">
                      <a:srgbClr val="FFFFFF"/>
                    </a:gs>
                    <a:gs pos="100000">
                      <a:srgbClr val="FFFFFF"/>
                    </a:gs>
                  </a:gsLst>
                  <a:lin ang="5400000" scaled="0"/>
                </a:gradFill>
                <a:latin typeface="+mn-lt"/>
                <a:ea typeface="Segoe UI" panose="020B0502040204020203" pitchFamily="34" charset="0"/>
                <a:cs typeface="Segoe UI" panose="020B0502040204020203" pitchFamily="34" charset="0"/>
              </a:endParaRPr>
            </a:p>
          </p:txBody>
        </p:sp>
        <p:sp>
          <p:nvSpPr>
            <p:cNvPr id="44" name="Text Placeholder 4">
              <a:extLst>
                <a:ext uri="{FF2B5EF4-FFF2-40B4-BE49-F238E27FC236}">
                  <a16:creationId xmlns:a16="http://schemas.microsoft.com/office/drawing/2014/main" id="{278377C8-08D7-7202-E051-5D3776A9D743}"/>
                </a:ext>
              </a:extLst>
            </p:cNvPr>
            <p:cNvSpPr txBox="1"/>
            <p:nvPr/>
          </p:nvSpPr>
          <p:spPr>
            <a:xfrm>
              <a:off x="4899893" y="3229145"/>
              <a:ext cx="2500698" cy="406265"/>
            </a:xfrm>
            <a:prstGeom prst="rect">
              <a:avLst/>
            </a:prstGeom>
          </p:spPr>
          <p:txBody>
            <a:bodyPr wrap="square" lIns="137160" tIns="73152" rIns="137160" bIns="0">
              <a:spAutoFit/>
            </a:bodyPr>
            <a:lstStyle>
              <a:defPPr>
                <a:defRPr lang="en-US"/>
              </a:defPPr>
              <a:lvl1pPr indent="0">
                <a:lnSpc>
                  <a:spcPct val="90000"/>
                </a:lnSpc>
                <a:spcBef>
                  <a:spcPct val="20000"/>
                </a:spcBef>
                <a:buSzPct val="90000"/>
                <a:buFont typeface="Wingdings" panose="05000000000000000000" pitchFamily="2" charset="2"/>
                <a:buNone/>
                <a:defRPr sz="2400">
                  <a:gradFill>
                    <a:gsLst>
                      <a:gs pos="0">
                        <a:schemeClr val="bg1"/>
                      </a:gs>
                      <a:gs pos="100000">
                        <a:schemeClr val="bg1"/>
                      </a:gs>
                    </a:gsLst>
                    <a:lin ang="5400000" scaled="0"/>
                  </a:gradFill>
                </a:defRPr>
              </a:lvl1pPr>
              <a:lvl2pPr marL="800100" indent="-339725">
                <a:lnSpc>
                  <a:spcPct val="90000"/>
                </a:lnSpc>
                <a:spcBef>
                  <a:spcPct val="20000"/>
                </a:spcBef>
                <a:buSzPct val="90000"/>
                <a:buFont typeface="Wingdings" panose="05000000000000000000" pitchFamily="2" charset="2"/>
                <a:buChar char="§"/>
                <a:defRPr sz="2000">
                  <a:gradFill>
                    <a:gsLst>
                      <a:gs pos="0">
                        <a:schemeClr val="tx1"/>
                      </a:gs>
                      <a:gs pos="86000">
                        <a:schemeClr val="tx1"/>
                      </a:gs>
                    </a:gsLst>
                    <a:lin ang="5400000" scaled="0"/>
                  </a:gradFill>
                  <a:latin typeface="Segoe UI Light" panose="020B0502040204020203" pitchFamily="34" charset="0"/>
                </a:defRPr>
              </a:lvl2pPr>
              <a:lvl3pPr marL="1143000" indent="-287655">
                <a:lnSpc>
                  <a:spcPct val="90000"/>
                </a:lnSpc>
                <a:spcBef>
                  <a:spcPct val="20000"/>
                </a:spcBef>
                <a:buSzPct val="90000"/>
                <a:buFont typeface="Wingdings" panose="05000000000000000000" pitchFamily="2" charset="2"/>
                <a:buChar char="§"/>
                <a:defRPr>
                  <a:gradFill>
                    <a:gsLst>
                      <a:gs pos="0">
                        <a:schemeClr val="tx1"/>
                      </a:gs>
                      <a:gs pos="86000">
                        <a:schemeClr val="tx1"/>
                      </a:gs>
                    </a:gsLst>
                    <a:lin ang="5400000" scaled="0"/>
                  </a:gradFill>
                  <a:latin typeface="Segoe UI Light" panose="020B0502040204020203" pitchFamily="34" charset="0"/>
                </a:defRPr>
              </a:lvl3pPr>
              <a:lvl4pPr marL="1485900" indent="-227330">
                <a:lnSpc>
                  <a:spcPct val="90000"/>
                </a:lnSpc>
                <a:spcBef>
                  <a:spcPct val="20000"/>
                </a:spcBef>
                <a:buSzPct val="90000"/>
                <a:buFont typeface="Wingdings" panose="05000000000000000000" pitchFamily="2" charset="2"/>
                <a:buChar char="§"/>
                <a:defRPr sz="1600">
                  <a:gradFill>
                    <a:gsLst>
                      <a:gs pos="0">
                        <a:schemeClr val="tx1"/>
                      </a:gs>
                      <a:gs pos="86000">
                        <a:schemeClr val="tx1"/>
                      </a:gs>
                    </a:gsLst>
                    <a:lin ang="5400000" scaled="0"/>
                  </a:gradFill>
                  <a:latin typeface="Segoe UI Light" panose="020B0502040204020203" pitchFamily="34" charset="0"/>
                </a:defRPr>
              </a:lvl4pPr>
              <a:lvl5pPr marL="1828800" indent="-224155">
                <a:lnSpc>
                  <a:spcPct val="90000"/>
                </a:lnSpc>
                <a:spcBef>
                  <a:spcPct val="20000"/>
                </a:spcBef>
                <a:buSzPct val="90000"/>
                <a:buFont typeface="Wingdings" panose="05000000000000000000" pitchFamily="2" charset="2"/>
                <a:buChar char="§"/>
                <a:defRPr sz="1600">
                  <a:gradFill>
                    <a:gsLst>
                      <a:gs pos="0">
                        <a:schemeClr val="tx1"/>
                      </a:gs>
                      <a:gs pos="86000">
                        <a:schemeClr val="tx1"/>
                      </a:gs>
                    </a:gsLst>
                    <a:lin ang="5400000" scaled="0"/>
                  </a:gradFill>
                  <a:latin typeface="Segoe UI Light" panose="020B0502040204020203"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zh-CN" altLang="en-US" dirty="0">
                  <a:gradFill>
                    <a:gsLst>
                      <a:gs pos="0">
                        <a:srgbClr val="FFFFFF"/>
                      </a:gs>
                      <a:gs pos="100000">
                        <a:srgbClr val="FFFFFF"/>
                      </a:gs>
                    </a:gsLst>
                    <a:lin ang="5400000" scaled="0"/>
                  </a:gradFill>
                </a:rPr>
                <a:t>灵活的集成平台</a:t>
              </a:r>
            </a:p>
          </p:txBody>
        </p:sp>
        <p:sp>
          <p:nvSpPr>
            <p:cNvPr id="45" name="矩形 44">
              <a:extLst>
                <a:ext uri="{FF2B5EF4-FFF2-40B4-BE49-F238E27FC236}">
                  <a16:creationId xmlns:a16="http://schemas.microsoft.com/office/drawing/2014/main" id="{EAF523D9-6673-0240-11B9-5B54E3FC935C}"/>
                </a:ext>
              </a:extLst>
            </p:cNvPr>
            <p:cNvSpPr/>
            <p:nvPr/>
          </p:nvSpPr>
          <p:spPr>
            <a:xfrm>
              <a:off x="4736903" y="4001354"/>
              <a:ext cx="2639793" cy="1922983"/>
            </a:xfrm>
            <a:prstGeom prst="rect">
              <a:avLst/>
            </a:prstGeom>
          </p:spPr>
          <p:txBody>
            <a:bodyPr wrap="square">
              <a:noAutofit/>
            </a:bodyPr>
            <a:lstStyle/>
            <a:p>
              <a:r>
                <a:rPr lang="zh-CN" altLang="en-US" sz="1600" dirty="0">
                  <a:solidFill>
                    <a:schemeClr val="bg1"/>
                  </a:solidFill>
                  <a:latin typeface="微软雅黑" panose="020B0503020204020204" charset="-122"/>
                  <a:ea typeface="微软雅黑" panose="020B0503020204020204" charset="-122"/>
                  <a:cs typeface="Segoe UI" panose="020B0502040204020203" pitchFamily="34" charset="0"/>
                </a:rPr>
                <a:t>特点：</a:t>
              </a:r>
              <a:endParaRPr lang="en-US" altLang="zh-CN" sz="1600" dirty="0">
                <a:solidFill>
                  <a:schemeClr val="bg1"/>
                </a:solidFill>
                <a:latin typeface="微软雅黑" panose="020B0503020204020204" charset="-122"/>
                <a:ea typeface="微软雅黑" panose="020B0503020204020204" charset="-122"/>
                <a:cs typeface="Segoe UI" panose="020B0502040204020203" pitchFamily="34" charset="0"/>
              </a:endParaRPr>
            </a:p>
            <a:p>
              <a:r>
                <a:rPr lang="zh-CN" altLang="en-US" sz="1600" dirty="0">
                  <a:solidFill>
                    <a:schemeClr val="bg1"/>
                  </a:solidFill>
                  <a:latin typeface="微软雅黑" panose="020B0503020204020204" charset="-122"/>
                  <a:ea typeface="微软雅黑" panose="020B0503020204020204" charset="-122"/>
                  <a:cs typeface="Segoe UI" panose="020B0502040204020203" pitchFamily="34" charset="0"/>
                </a:rPr>
                <a:t>灵活的、可伸缩、可扩展的系统架构</a:t>
              </a:r>
            </a:p>
            <a:p>
              <a:r>
                <a:rPr lang="zh-CN" altLang="en-US" sz="1600" dirty="0">
                  <a:solidFill>
                    <a:schemeClr val="bg1"/>
                  </a:solidFill>
                  <a:latin typeface="微软雅黑" panose="020B0503020204020204" charset="-122"/>
                  <a:ea typeface="微软雅黑" panose="020B0503020204020204" charset="-122"/>
                  <a:cs typeface="Segoe UI" panose="020B0502040204020203" pitchFamily="34" charset="0"/>
                </a:rPr>
                <a:t>完整工作流、规则引擎支持</a:t>
              </a:r>
            </a:p>
            <a:p>
              <a:r>
                <a:rPr lang="zh-CN" altLang="en-US" sz="1600" dirty="0">
                  <a:solidFill>
                    <a:schemeClr val="bg1"/>
                  </a:solidFill>
                  <a:latin typeface="微软雅黑" panose="020B0503020204020204" charset="-122"/>
                  <a:ea typeface="微软雅黑" panose="020B0503020204020204" charset="-122"/>
                  <a:cs typeface="Segoe UI" panose="020B0502040204020203" pitchFamily="34" charset="0"/>
                </a:rPr>
                <a:t>全面的通讯和集成方式支持</a:t>
              </a:r>
            </a:p>
            <a:p>
              <a:r>
                <a:rPr lang="zh-CN" altLang="en-US" sz="1600" dirty="0">
                  <a:solidFill>
                    <a:schemeClr val="bg1"/>
                  </a:solidFill>
                  <a:latin typeface="微软雅黑" panose="020B0503020204020204" charset="-122"/>
                  <a:ea typeface="微软雅黑" panose="020B0503020204020204" charset="-122"/>
                  <a:cs typeface="Segoe UI" panose="020B0502040204020203" pitchFamily="34" charset="0"/>
                </a:rPr>
                <a:t>优异的界面展现和用户体验</a:t>
              </a:r>
            </a:p>
          </p:txBody>
        </p:sp>
        <p:sp>
          <p:nvSpPr>
            <p:cNvPr id="46" name="Freeform 15">
              <a:extLst>
                <a:ext uri="{FF2B5EF4-FFF2-40B4-BE49-F238E27FC236}">
                  <a16:creationId xmlns:a16="http://schemas.microsoft.com/office/drawing/2014/main" id="{AF7489D0-EE8C-FB7F-730B-177F6E6ED771}"/>
                </a:ext>
              </a:extLst>
            </p:cNvPr>
            <p:cNvSpPr>
              <a:spLocks noEditPoints="1"/>
            </p:cNvSpPr>
            <p:nvPr/>
          </p:nvSpPr>
          <p:spPr bwMode="black">
            <a:xfrm>
              <a:off x="5582753" y="1949794"/>
              <a:ext cx="955134" cy="968890"/>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61753" tIns="30877" rIns="61753" bIns="30877" numCol="1" anchor="t" anchorCtr="0" compatLnSpc="1"/>
            <a:lstStyle/>
            <a:p>
              <a:endParaRPr lang="en-US" sz="1200"/>
            </a:p>
          </p:txBody>
        </p:sp>
      </p:grpSp>
    </p:spTree>
    <p:extLst>
      <p:ext uri="{BB962C8B-B14F-4D97-AF65-F5344CB8AC3E}">
        <p14:creationId xmlns:p14="http://schemas.microsoft.com/office/powerpoint/2010/main" val="220486368"/>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851950" y="1678332"/>
            <a:ext cx="9317620" cy="4627215"/>
          </a:xfrm>
          <a:prstGeom prst="rect">
            <a:avLst/>
          </a:prstGeom>
          <a:noFill/>
          <a:ln w="12700">
            <a:solidFill>
              <a:srgbClr val="D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60010" y="2627452"/>
            <a:ext cx="4178535" cy="3266363"/>
          </a:xfrm>
          <a:prstGeom prst="rect">
            <a:avLst/>
          </a:pr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21549" y="1804034"/>
            <a:ext cx="2536776" cy="706755"/>
          </a:xfrm>
          <a:prstGeom prst="rect">
            <a:avLst/>
          </a:prstGeom>
        </p:spPr>
        <p:txBody>
          <a:bodyPr wrap="square">
            <a:spAutoFit/>
          </a:bodyPr>
          <a:lstStyle/>
          <a:p>
            <a:r>
              <a:rPr lang="zh-CN" altLang="en-US" sz="4000" b="1" dirty="0">
                <a:solidFill>
                  <a:srgbClr val="D00000"/>
                </a:solidFill>
                <a:latin typeface="微软雅黑" panose="020B0503020204020204" pitchFamily="34" charset="-122"/>
                <a:ea typeface="微软雅黑" panose="020B0503020204020204" pitchFamily="34" charset="-122"/>
              </a:rPr>
              <a:t>目录</a:t>
            </a:r>
          </a:p>
        </p:txBody>
      </p:sp>
      <p:cxnSp>
        <p:nvCxnSpPr>
          <p:cNvPr id="13" name="直接连接符 12"/>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57">
            <a:extLst>
              <a:ext uri="{FF2B5EF4-FFF2-40B4-BE49-F238E27FC236}">
                <a16:creationId xmlns:a16="http://schemas.microsoft.com/office/drawing/2014/main" id="{354BB19B-7E16-F97B-432D-2DB46EA6FEB9}"/>
              </a:ext>
            </a:extLst>
          </p:cNvPr>
          <p:cNvSpPr txBox="1"/>
          <p:nvPr/>
        </p:nvSpPr>
        <p:spPr>
          <a:xfrm>
            <a:off x="5017271" y="2510789"/>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一、建设目标</a:t>
            </a:r>
          </a:p>
        </p:txBody>
      </p:sp>
      <p:sp>
        <p:nvSpPr>
          <p:cNvPr id="3" name="TextBox 57">
            <a:extLst>
              <a:ext uri="{FF2B5EF4-FFF2-40B4-BE49-F238E27FC236}">
                <a16:creationId xmlns:a16="http://schemas.microsoft.com/office/drawing/2014/main" id="{671E2738-0477-9F95-E720-1950DBAEBF54}"/>
              </a:ext>
            </a:extLst>
          </p:cNvPr>
          <p:cNvSpPr txBox="1"/>
          <p:nvPr/>
        </p:nvSpPr>
        <p:spPr>
          <a:xfrm>
            <a:off x="5017271" y="3051255"/>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二、建设内容</a:t>
            </a:r>
          </a:p>
        </p:txBody>
      </p:sp>
      <p:cxnSp>
        <p:nvCxnSpPr>
          <p:cNvPr id="4" name="直接连接符 3">
            <a:extLst>
              <a:ext uri="{FF2B5EF4-FFF2-40B4-BE49-F238E27FC236}">
                <a16:creationId xmlns:a16="http://schemas.microsoft.com/office/drawing/2014/main" id="{7D956FD6-81DA-1D4D-2F0B-C8D8A7136457}"/>
              </a:ext>
            </a:extLst>
          </p:cNvPr>
          <p:cNvCxnSpPr>
            <a:cxnSpLocks/>
          </p:cNvCxnSpPr>
          <p:nvPr/>
        </p:nvCxnSpPr>
        <p:spPr>
          <a:xfrm>
            <a:off x="4838545" y="305125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F90352E-26B3-DBB2-5FE9-1F977016215E}"/>
              </a:ext>
            </a:extLst>
          </p:cNvPr>
          <p:cNvCxnSpPr>
            <a:cxnSpLocks/>
          </p:cNvCxnSpPr>
          <p:nvPr/>
        </p:nvCxnSpPr>
        <p:spPr>
          <a:xfrm>
            <a:off x="4838544" y="354475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57">
            <a:extLst>
              <a:ext uri="{FF2B5EF4-FFF2-40B4-BE49-F238E27FC236}">
                <a16:creationId xmlns:a16="http://schemas.microsoft.com/office/drawing/2014/main" id="{A05007AE-67BA-424C-A885-DD1967DD0888}"/>
              </a:ext>
            </a:extLst>
          </p:cNvPr>
          <p:cNvSpPr txBox="1"/>
          <p:nvPr/>
        </p:nvSpPr>
        <p:spPr>
          <a:xfrm>
            <a:off x="5017271" y="4896105"/>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三、标准及技术方案</a:t>
            </a:r>
          </a:p>
        </p:txBody>
      </p:sp>
      <p:cxnSp>
        <p:nvCxnSpPr>
          <p:cNvPr id="12" name="直接连接符 11">
            <a:extLst>
              <a:ext uri="{FF2B5EF4-FFF2-40B4-BE49-F238E27FC236}">
                <a16:creationId xmlns:a16="http://schemas.microsoft.com/office/drawing/2014/main" id="{BC150B7C-024A-BEA1-E9DA-D1FE143C122D}"/>
              </a:ext>
            </a:extLst>
          </p:cNvPr>
          <p:cNvCxnSpPr>
            <a:cxnSpLocks/>
          </p:cNvCxnSpPr>
          <p:nvPr/>
        </p:nvCxnSpPr>
        <p:spPr>
          <a:xfrm>
            <a:off x="4838544" y="538960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57">
            <a:extLst>
              <a:ext uri="{FF2B5EF4-FFF2-40B4-BE49-F238E27FC236}">
                <a16:creationId xmlns:a16="http://schemas.microsoft.com/office/drawing/2014/main" id="{366CBAD7-A2DA-A7F3-689A-FF408520A236}"/>
              </a:ext>
            </a:extLst>
          </p:cNvPr>
          <p:cNvSpPr txBox="1"/>
          <p:nvPr/>
        </p:nvSpPr>
        <p:spPr>
          <a:xfrm>
            <a:off x="5017271" y="5400320"/>
            <a:ext cx="6099665" cy="461665"/>
          </a:xfrm>
          <a:prstGeom prst="rect">
            <a:avLst/>
          </a:prstGeom>
          <a:noFill/>
        </p:spPr>
        <p:txBody>
          <a:bodyPr wrap="square" rtlCol="0">
            <a:spAutoFit/>
          </a:bodyPr>
          <a:lstStyle/>
          <a:p>
            <a:r>
              <a:rPr lang="zh-CN" altLang="en-US" sz="2400" b="1" dirty="0">
                <a:solidFill>
                  <a:srgbClr val="C00000"/>
                </a:solidFill>
                <a:latin typeface="微软雅黑" panose="020B0503020204020204" charset="-122"/>
                <a:ea typeface="微软雅黑" panose="020B0503020204020204" charset="-122"/>
              </a:rPr>
              <a:t>四、实施方案</a:t>
            </a:r>
          </a:p>
        </p:txBody>
      </p:sp>
      <p:cxnSp>
        <p:nvCxnSpPr>
          <p:cNvPr id="15" name="直接连接符 14">
            <a:extLst>
              <a:ext uri="{FF2B5EF4-FFF2-40B4-BE49-F238E27FC236}">
                <a16:creationId xmlns:a16="http://schemas.microsoft.com/office/drawing/2014/main" id="{BBBB13D2-1DAD-007F-AFFA-075731ADE6DF}"/>
              </a:ext>
            </a:extLst>
          </p:cNvPr>
          <p:cNvCxnSpPr>
            <a:cxnSpLocks/>
          </p:cNvCxnSpPr>
          <p:nvPr/>
        </p:nvCxnSpPr>
        <p:spPr>
          <a:xfrm>
            <a:off x="4838544" y="589381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4BAD9BF-0537-AD54-25B5-310C1309D09F}"/>
              </a:ext>
            </a:extLst>
          </p:cNvPr>
          <p:cNvCxnSpPr>
            <a:cxnSpLocks/>
          </p:cNvCxnSpPr>
          <p:nvPr/>
        </p:nvCxnSpPr>
        <p:spPr>
          <a:xfrm>
            <a:off x="4838544" y="395432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57">
            <a:extLst>
              <a:ext uri="{FF2B5EF4-FFF2-40B4-BE49-F238E27FC236}">
                <a16:creationId xmlns:a16="http://schemas.microsoft.com/office/drawing/2014/main" id="{B7173801-87A3-771E-B7DA-FD2FB414B355}"/>
              </a:ext>
            </a:extLst>
          </p:cNvPr>
          <p:cNvSpPr txBox="1"/>
          <p:nvPr/>
        </p:nvSpPr>
        <p:spPr>
          <a:xfrm>
            <a:off x="5337723" y="3614278"/>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展示系统</a:t>
            </a:r>
          </a:p>
        </p:txBody>
      </p:sp>
      <p:cxnSp>
        <p:nvCxnSpPr>
          <p:cNvPr id="18" name="直接连接符 17">
            <a:extLst>
              <a:ext uri="{FF2B5EF4-FFF2-40B4-BE49-F238E27FC236}">
                <a16:creationId xmlns:a16="http://schemas.microsoft.com/office/drawing/2014/main" id="{FE24C0C7-1598-3F53-0DA0-DADF1DFC74F0}"/>
              </a:ext>
            </a:extLst>
          </p:cNvPr>
          <p:cNvCxnSpPr>
            <a:cxnSpLocks/>
          </p:cNvCxnSpPr>
          <p:nvPr/>
        </p:nvCxnSpPr>
        <p:spPr>
          <a:xfrm>
            <a:off x="4838544" y="4406543"/>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TextBox 57">
            <a:extLst>
              <a:ext uri="{FF2B5EF4-FFF2-40B4-BE49-F238E27FC236}">
                <a16:creationId xmlns:a16="http://schemas.microsoft.com/office/drawing/2014/main" id="{66C35C47-D629-51E4-3878-D85688C79997}"/>
              </a:ext>
            </a:extLst>
          </p:cNvPr>
          <p:cNvSpPr txBox="1"/>
          <p:nvPr/>
        </p:nvSpPr>
        <p:spPr>
          <a:xfrm>
            <a:off x="5337723" y="4066496"/>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会员系统</a:t>
            </a:r>
          </a:p>
        </p:txBody>
      </p:sp>
      <p:cxnSp>
        <p:nvCxnSpPr>
          <p:cNvPr id="20" name="直接连接符 19">
            <a:extLst>
              <a:ext uri="{FF2B5EF4-FFF2-40B4-BE49-F238E27FC236}">
                <a16:creationId xmlns:a16="http://schemas.microsoft.com/office/drawing/2014/main" id="{3335C476-E6E1-5CD8-F402-5A83EAB2F1B8}"/>
              </a:ext>
            </a:extLst>
          </p:cNvPr>
          <p:cNvCxnSpPr>
            <a:cxnSpLocks/>
          </p:cNvCxnSpPr>
          <p:nvPr/>
        </p:nvCxnSpPr>
        <p:spPr>
          <a:xfrm>
            <a:off x="4838544" y="4867136"/>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Box 57">
            <a:extLst>
              <a:ext uri="{FF2B5EF4-FFF2-40B4-BE49-F238E27FC236}">
                <a16:creationId xmlns:a16="http://schemas.microsoft.com/office/drawing/2014/main" id="{6CD0F53C-8073-8781-7F45-3D69E85031FC}"/>
              </a:ext>
            </a:extLst>
          </p:cNvPr>
          <p:cNvSpPr txBox="1"/>
          <p:nvPr/>
        </p:nvSpPr>
        <p:spPr>
          <a:xfrm>
            <a:off x="5337723" y="4527089"/>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管理系统</a:t>
            </a:r>
          </a:p>
        </p:txBody>
      </p:sp>
    </p:spTree>
    <p:extLst>
      <p:ext uri="{BB962C8B-B14F-4D97-AF65-F5344CB8AC3E}">
        <p14:creationId xmlns:p14="http://schemas.microsoft.com/office/powerpoint/2010/main" val="40080524"/>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四、实施方案</a:t>
            </a:r>
          </a:p>
        </p:txBody>
      </p:sp>
      <p:sp>
        <p:nvSpPr>
          <p:cNvPr id="3" name="标题 1">
            <a:extLst>
              <a:ext uri="{FF2B5EF4-FFF2-40B4-BE49-F238E27FC236}">
                <a16:creationId xmlns:a16="http://schemas.microsoft.com/office/drawing/2014/main" id="{353209C5-E3E2-BDEF-0C9A-6B136387A139}"/>
              </a:ext>
            </a:extLst>
          </p:cNvPr>
          <p:cNvSpPr txBox="1"/>
          <p:nvPr/>
        </p:nvSpPr>
        <p:spPr bwMode="auto">
          <a:xfrm>
            <a:off x="341308" y="1079837"/>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实施方案</a:t>
            </a:r>
            <a:r>
              <a:rPr lang="en-US" altLang="zh-CN" sz="1800" b="0" dirty="0">
                <a:solidFill>
                  <a:srgbClr val="0070C0"/>
                </a:solidFill>
                <a:cs typeface="+mn-cs"/>
              </a:rPr>
              <a:t>-</a:t>
            </a:r>
            <a:r>
              <a:rPr lang="zh-CN" altLang="en-US" sz="1800" b="0" dirty="0">
                <a:solidFill>
                  <a:srgbClr val="0070C0"/>
                </a:solidFill>
                <a:cs typeface="+mn-cs"/>
              </a:rPr>
              <a:t>项目的实施重点和难点</a:t>
            </a:r>
          </a:p>
        </p:txBody>
      </p:sp>
      <p:sp>
        <p:nvSpPr>
          <p:cNvPr id="8" name="文本框 7">
            <a:extLst>
              <a:ext uri="{FF2B5EF4-FFF2-40B4-BE49-F238E27FC236}">
                <a16:creationId xmlns:a16="http://schemas.microsoft.com/office/drawing/2014/main" id="{6C0AA5E0-0478-ADFE-D244-0AFE2F8528A7}"/>
              </a:ext>
            </a:extLst>
          </p:cNvPr>
          <p:cNvSpPr txBox="1"/>
          <p:nvPr/>
        </p:nvSpPr>
        <p:spPr>
          <a:xfrm>
            <a:off x="673100" y="1514474"/>
            <a:ext cx="11062335" cy="492442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noAutofit/>
          </a:bodyPr>
          <a:lstStyle/>
          <a:p>
            <a:pPr marL="0" marR="0" indent="360000" algn="l" defTabSz="914400" rtl="0" fontAlgn="auto" latinLnBrk="0" hangingPunct="0">
              <a:lnSpc>
                <a:spcPct val="250000"/>
              </a:lnSpc>
              <a:spcBef>
                <a:spcPts val="0"/>
              </a:spcBef>
              <a:spcAft>
                <a:spcPts val="0"/>
              </a:spcAft>
              <a:buClrTx/>
              <a:buSzTx/>
              <a:buFontTx/>
              <a:buNone/>
            </a:pPr>
            <a:r>
              <a:rPr lang="zh-CN" altLang="en-US" sz="1600" dirty="0">
                <a:solidFill>
                  <a:srgbClr val="003366"/>
                </a:solidFill>
                <a:latin typeface="微软雅黑" panose="020B0503020204020204" charset="-122"/>
                <a:ea typeface="微软雅黑" panose="020B0503020204020204" charset="-122"/>
                <a:cs typeface="+mj-cs"/>
                <a:sym typeface="Arial Narrow" panose="020B0606020202030204"/>
              </a:rPr>
              <a:t>在实施本项目的过程中，重点工作是通过大数据智能分析，来满足不同用户的使用要求，要完美实现该功能，需要建立一个稳定高效，并且功能齐全的需求采购服务数据中心。</a:t>
            </a:r>
            <a:endParaRPr lang="en-US" altLang="zh-CN" sz="1600" dirty="0">
              <a:solidFill>
                <a:srgbClr val="003366"/>
              </a:solidFill>
              <a:latin typeface="微软雅黑" panose="020B0503020204020204" charset="-122"/>
              <a:ea typeface="微软雅黑" panose="020B0503020204020204" charset="-122"/>
              <a:cs typeface="+mj-cs"/>
              <a:sym typeface="Arial Narrow" panose="020B0606020202030204"/>
            </a:endParaRPr>
          </a:p>
          <a:p>
            <a:pPr marL="0" marR="0" indent="360000" algn="l" defTabSz="914400" rtl="0" fontAlgn="auto" latinLnBrk="0" hangingPunct="0">
              <a:lnSpc>
                <a:spcPct val="250000"/>
              </a:lnSpc>
              <a:spcBef>
                <a:spcPts val="0"/>
              </a:spcBef>
              <a:spcAft>
                <a:spcPts val="0"/>
              </a:spcAft>
              <a:buClrTx/>
              <a:buSzTx/>
              <a:buFontTx/>
              <a:buNone/>
            </a:pPr>
            <a:r>
              <a:rPr lang="zh-CN" altLang="en-US" sz="1600" dirty="0">
                <a:solidFill>
                  <a:srgbClr val="003366"/>
                </a:solidFill>
                <a:latin typeface="微软雅黑" panose="020B0503020204020204" charset="-122"/>
                <a:ea typeface="微软雅黑" panose="020B0503020204020204" charset="-122"/>
                <a:cs typeface="+mj-cs"/>
                <a:sym typeface="Arial Narrow" panose="020B0606020202030204"/>
              </a:rPr>
              <a:t>建设本项目的难点是需要对该业务进行详细而深入的了解（例如采购的流程，采购企业采购多商家货物时的订单分派，以及后期可能对接的物流等等），并且在建立数据模型后，需要经过多方面的演练，最终确定能够满足多维度查询的要求，方可投入实际运用当中。</a:t>
            </a:r>
            <a:endParaRPr lang="en-US" altLang="zh-CN" sz="1600" dirty="0">
              <a:solidFill>
                <a:srgbClr val="003366"/>
              </a:solidFill>
              <a:latin typeface="微软雅黑" panose="020B0503020204020204" charset="-122"/>
              <a:ea typeface="微软雅黑" panose="020B0503020204020204" charset="-122"/>
              <a:cs typeface="+mj-cs"/>
              <a:sym typeface="Arial Narrow" panose="020B0606020202030204"/>
            </a:endParaRPr>
          </a:p>
          <a:p>
            <a:pPr marL="0" marR="0" indent="360000" algn="l" defTabSz="914400" rtl="0" fontAlgn="auto" latinLnBrk="0" hangingPunct="0">
              <a:lnSpc>
                <a:spcPct val="250000"/>
              </a:lnSpc>
              <a:spcBef>
                <a:spcPts val="0"/>
              </a:spcBef>
              <a:spcAft>
                <a:spcPts val="0"/>
              </a:spcAft>
              <a:buClrTx/>
              <a:buSzTx/>
              <a:buFontTx/>
              <a:buNone/>
            </a:pPr>
            <a:r>
              <a:rPr lang="zh-CN" altLang="en-US" sz="1600" dirty="0">
                <a:solidFill>
                  <a:srgbClr val="003366"/>
                </a:solidFill>
                <a:latin typeface="微软雅黑" panose="020B0503020204020204" charset="-122"/>
                <a:ea typeface="微软雅黑" panose="020B0503020204020204" charset="-122"/>
                <a:cs typeface="+mj-cs"/>
                <a:sym typeface="Arial Narrow" panose="020B0606020202030204"/>
              </a:rPr>
              <a:t>综合以上问题，我们将对该环节设计针对性的方案，其中包括但不限于进行沟通、原型制作、模型演练、产生文档交付物、每周定期汇报相应的工作进展以及存在的问题，目的是将开发过程中的误差，减小到最低，提高开发质量，促进开发进度。</a:t>
            </a:r>
            <a:endParaRPr lang="en-US" altLang="zh-CN" sz="1600" dirty="0">
              <a:solidFill>
                <a:srgbClr val="003366"/>
              </a:solidFill>
              <a:latin typeface="微软雅黑" panose="020B0503020204020204" charset="-122"/>
              <a:ea typeface="微软雅黑" panose="020B0503020204020204" charset="-122"/>
              <a:cs typeface="+mj-cs"/>
              <a:sym typeface="Arial Narrow" panose="020B0606020202030204"/>
            </a:endParaRPr>
          </a:p>
        </p:txBody>
      </p:sp>
    </p:spTree>
    <p:extLst>
      <p:ext uri="{BB962C8B-B14F-4D97-AF65-F5344CB8AC3E}">
        <p14:creationId xmlns:p14="http://schemas.microsoft.com/office/powerpoint/2010/main" val="941062395"/>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851950" y="1678332"/>
            <a:ext cx="9317620" cy="4627215"/>
          </a:xfrm>
          <a:prstGeom prst="rect">
            <a:avLst/>
          </a:prstGeom>
          <a:noFill/>
          <a:ln w="12700">
            <a:solidFill>
              <a:srgbClr val="D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60012" y="2627452"/>
            <a:ext cx="4178533" cy="3266361"/>
          </a:xfrm>
          <a:prstGeom prst="rect">
            <a:avLst/>
          </a:pr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21549" y="1804034"/>
            <a:ext cx="2536776" cy="706755"/>
          </a:xfrm>
          <a:prstGeom prst="rect">
            <a:avLst/>
          </a:prstGeom>
        </p:spPr>
        <p:txBody>
          <a:bodyPr wrap="square">
            <a:spAutoFit/>
          </a:bodyPr>
          <a:lstStyle/>
          <a:p>
            <a:r>
              <a:rPr lang="zh-CN" altLang="en-US" sz="4000" b="1" dirty="0">
                <a:solidFill>
                  <a:srgbClr val="D00000"/>
                </a:solidFill>
                <a:latin typeface="微软雅黑" panose="020B0503020204020204" pitchFamily="34" charset="-122"/>
                <a:ea typeface="微软雅黑" panose="020B0503020204020204" pitchFamily="34" charset="-122"/>
              </a:rPr>
              <a:t>目录</a:t>
            </a:r>
          </a:p>
        </p:txBody>
      </p:sp>
      <p:cxnSp>
        <p:nvCxnSpPr>
          <p:cNvPr id="13" name="直接连接符 12"/>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57">
            <a:extLst>
              <a:ext uri="{FF2B5EF4-FFF2-40B4-BE49-F238E27FC236}">
                <a16:creationId xmlns:a16="http://schemas.microsoft.com/office/drawing/2014/main" id="{354BB19B-7E16-F97B-432D-2DB46EA6FEB9}"/>
              </a:ext>
            </a:extLst>
          </p:cNvPr>
          <p:cNvSpPr txBox="1"/>
          <p:nvPr/>
        </p:nvSpPr>
        <p:spPr>
          <a:xfrm>
            <a:off x="5017271" y="2510789"/>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一、建设目标</a:t>
            </a:r>
          </a:p>
        </p:txBody>
      </p:sp>
      <p:sp>
        <p:nvSpPr>
          <p:cNvPr id="3" name="TextBox 57">
            <a:extLst>
              <a:ext uri="{FF2B5EF4-FFF2-40B4-BE49-F238E27FC236}">
                <a16:creationId xmlns:a16="http://schemas.microsoft.com/office/drawing/2014/main" id="{671E2738-0477-9F95-E720-1950DBAEBF54}"/>
              </a:ext>
            </a:extLst>
          </p:cNvPr>
          <p:cNvSpPr txBox="1"/>
          <p:nvPr/>
        </p:nvSpPr>
        <p:spPr>
          <a:xfrm>
            <a:off x="5017271" y="3051255"/>
            <a:ext cx="6099665" cy="461665"/>
          </a:xfrm>
          <a:prstGeom prst="rect">
            <a:avLst/>
          </a:prstGeom>
          <a:noFill/>
        </p:spPr>
        <p:txBody>
          <a:bodyPr wrap="square" rtlCol="0">
            <a:spAutoFit/>
          </a:bodyPr>
          <a:lstStyle/>
          <a:p>
            <a:r>
              <a:rPr lang="zh-CN" altLang="en-US" sz="2400" b="1" dirty="0">
                <a:solidFill>
                  <a:srgbClr val="C00000"/>
                </a:solidFill>
                <a:latin typeface="微软雅黑" panose="020B0503020204020204" charset="-122"/>
                <a:ea typeface="微软雅黑" panose="020B0503020204020204" charset="-122"/>
              </a:rPr>
              <a:t>二、建设内容</a:t>
            </a:r>
          </a:p>
        </p:txBody>
      </p:sp>
      <p:cxnSp>
        <p:nvCxnSpPr>
          <p:cNvPr id="4" name="直接连接符 3">
            <a:extLst>
              <a:ext uri="{FF2B5EF4-FFF2-40B4-BE49-F238E27FC236}">
                <a16:creationId xmlns:a16="http://schemas.microsoft.com/office/drawing/2014/main" id="{7D956FD6-81DA-1D4D-2F0B-C8D8A7136457}"/>
              </a:ext>
            </a:extLst>
          </p:cNvPr>
          <p:cNvCxnSpPr>
            <a:cxnSpLocks/>
          </p:cNvCxnSpPr>
          <p:nvPr/>
        </p:nvCxnSpPr>
        <p:spPr>
          <a:xfrm>
            <a:off x="4838545" y="305125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F90352E-26B3-DBB2-5FE9-1F977016215E}"/>
              </a:ext>
            </a:extLst>
          </p:cNvPr>
          <p:cNvCxnSpPr>
            <a:cxnSpLocks/>
          </p:cNvCxnSpPr>
          <p:nvPr/>
        </p:nvCxnSpPr>
        <p:spPr>
          <a:xfrm>
            <a:off x="4838544" y="354475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57">
            <a:extLst>
              <a:ext uri="{FF2B5EF4-FFF2-40B4-BE49-F238E27FC236}">
                <a16:creationId xmlns:a16="http://schemas.microsoft.com/office/drawing/2014/main" id="{A05007AE-67BA-424C-A885-DD1967DD0888}"/>
              </a:ext>
            </a:extLst>
          </p:cNvPr>
          <p:cNvSpPr txBox="1"/>
          <p:nvPr/>
        </p:nvSpPr>
        <p:spPr>
          <a:xfrm>
            <a:off x="5017271" y="4896105"/>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三、标准及技术方案</a:t>
            </a:r>
          </a:p>
        </p:txBody>
      </p:sp>
      <p:cxnSp>
        <p:nvCxnSpPr>
          <p:cNvPr id="12" name="直接连接符 11">
            <a:extLst>
              <a:ext uri="{FF2B5EF4-FFF2-40B4-BE49-F238E27FC236}">
                <a16:creationId xmlns:a16="http://schemas.microsoft.com/office/drawing/2014/main" id="{BC150B7C-024A-BEA1-E9DA-D1FE143C122D}"/>
              </a:ext>
            </a:extLst>
          </p:cNvPr>
          <p:cNvCxnSpPr>
            <a:cxnSpLocks/>
          </p:cNvCxnSpPr>
          <p:nvPr/>
        </p:nvCxnSpPr>
        <p:spPr>
          <a:xfrm>
            <a:off x="4838544" y="538960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57">
            <a:extLst>
              <a:ext uri="{FF2B5EF4-FFF2-40B4-BE49-F238E27FC236}">
                <a16:creationId xmlns:a16="http://schemas.microsoft.com/office/drawing/2014/main" id="{366CBAD7-A2DA-A7F3-689A-FF408520A236}"/>
              </a:ext>
            </a:extLst>
          </p:cNvPr>
          <p:cNvSpPr txBox="1"/>
          <p:nvPr/>
        </p:nvSpPr>
        <p:spPr>
          <a:xfrm>
            <a:off x="5017271" y="5400320"/>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四、实施方案</a:t>
            </a:r>
          </a:p>
        </p:txBody>
      </p:sp>
      <p:cxnSp>
        <p:nvCxnSpPr>
          <p:cNvPr id="15" name="直接连接符 14">
            <a:extLst>
              <a:ext uri="{FF2B5EF4-FFF2-40B4-BE49-F238E27FC236}">
                <a16:creationId xmlns:a16="http://schemas.microsoft.com/office/drawing/2014/main" id="{BBBB13D2-1DAD-007F-AFFA-075731ADE6DF}"/>
              </a:ext>
            </a:extLst>
          </p:cNvPr>
          <p:cNvCxnSpPr>
            <a:cxnSpLocks/>
          </p:cNvCxnSpPr>
          <p:nvPr/>
        </p:nvCxnSpPr>
        <p:spPr>
          <a:xfrm>
            <a:off x="4838544" y="589381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4BAD9BF-0537-AD54-25B5-310C1309D09F}"/>
              </a:ext>
            </a:extLst>
          </p:cNvPr>
          <p:cNvCxnSpPr>
            <a:cxnSpLocks/>
          </p:cNvCxnSpPr>
          <p:nvPr/>
        </p:nvCxnSpPr>
        <p:spPr>
          <a:xfrm>
            <a:off x="4838544" y="395432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57">
            <a:extLst>
              <a:ext uri="{FF2B5EF4-FFF2-40B4-BE49-F238E27FC236}">
                <a16:creationId xmlns:a16="http://schemas.microsoft.com/office/drawing/2014/main" id="{B7173801-87A3-771E-B7DA-FD2FB414B355}"/>
              </a:ext>
            </a:extLst>
          </p:cNvPr>
          <p:cNvSpPr txBox="1"/>
          <p:nvPr/>
        </p:nvSpPr>
        <p:spPr>
          <a:xfrm>
            <a:off x="5337723" y="3614278"/>
            <a:ext cx="5779213" cy="369332"/>
          </a:xfrm>
          <a:prstGeom prst="rect">
            <a:avLst/>
          </a:prstGeom>
          <a:noFill/>
        </p:spPr>
        <p:txBody>
          <a:bodyPr wrap="square" rtlCol="0">
            <a:spAutoFit/>
          </a:bodyPr>
          <a:lstStyle/>
          <a:p>
            <a:pPr indent="-285750">
              <a:buFont typeface="Wingdings" panose="05000000000000000000" pitchFamily="2" charset="2"/>
              <a:buChar char="u"/>
            </a:pPr>
            <a:r>
              <a:rPr lang="zh-CN" altLang="en-US" b="1" dirty="0">
                <a:solidFill>
                  <a:srgbClr val="C00000"/>
                </a:solidFill>
                <a:latin typeface="微软雅黑" panose="020B0503020204020204" charset="-122"/>
                <a:ea typeface="微软雅黑" panose="020B0503020204020204" charset="-122"/>
              </a:rPr>
              <a:t>展示系统</a:t>
            </a:r>
          </a:p>
        </p:txBody>
      </p:sp>
      <p:cxnSp>
        <p:nvCxnSpPr>
          <p:cNvPr id="18" name="直接连接符 17">
            <a:extLst>
              <a:ext uri="{FF2B5EF4-FFF2-40B4-BE49-F238E27FC236}">
                <a16:creationId xmlns:a16="http://schemas.microsoft.com/office/drawing/2014/main" id="{FE24C0C7-1598-3F53-0DA0-DADF1DFC74F0}"/>
              </a:ext>
            </a:extLst>
          </p:cNvPr>
          <p:cNvCxnSpPr>
            <a:cxnSpLocks/>
          </p:cNvCxnSpPr>
          <p:nvPr/>
        </p:nvCxnSpPr>
        <p:spPr>
          <a:xfrm>
            <a:off x="4838544" y="4406543"/>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TextBox 57">
            <a:extLst>
              <a:ext uri="{FF2B5EF4-FFF2-40B4-BE49-F238E27FC236}">
                <a16:creationId xmlns:a16="http://schemas.microsoft.com/office/drawing/2014/main" id="{66C35C47-D629-51E4-3878-D85688C79997}"/>
              </a:ext>
            </a:extLst>
          </p:cNvPr>
          <p:cNvSpPr txBox="1"/>
          <p:nvPr/>
        </p:nvSpPr>
        <p:spPr>
          <a:xfrm>
            <a:off x="5337723" y="4066496"/>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会员系统</a:t>
            </a:r>
          </a:p>
        </p:txBody>
      </p:sp>
      <p:cxnSp>
        <p:nvCxnSpPr>
          <p:cNvPr id="20" name="直接连接符 19">
            <a:extLst>
              <a:ext uri="{FF2B5EF4-FFF2-40B4-BE49-F238E27FC236}">
                <a16:creationId xmlns:a16="http://schemas.microsoft.com/office/drawing/2014/main" id="{3335C476-E6E1-5CD8-F402-5A83EAB2F1B8}"/>
              </a:ext>
            </a:extLst>
          </p:cNvPr>
          <p:cNvCxnSpPr>
            <a:cxnSpLocks/>
          </p:cNvCxnSpPr>
          <p:nvPr/>
        </p:nvCxnSpPr>
        <p:spPr>
          <a:xfrm>
            <a:off x="4838544" y="4867136"/>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Box 57">
            <a:extLst>
              <a:ext uri="{FF2B5EF4-FFF2-40B4-BE49-F238E27FC236}">
                <a16:creationId xmlns:a16="http://schemas.microsoft.com/office/drawing/2014/main" id="{6CD0F53C-8073-8781-7F45-3D69E85031FC}"/>
              </a:ext>
            </a:extLst>
          </p:cNvPr>
          <p:cNvSpPr txBox="1"/>
          <p:nvPr/>
        </p:nvSpPr>
        <p:spPr>
          <a:xfrm>
            <a:off x="5337723" y="4527089"/>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管理系统</a:t>
            </a:r>
          </a:p>
        </p:txBody>
      </p:sp>
    </p:spTree>
    <p:extLst>
      <p:ext uri="{BB962C8B-B14F-4D97-AF65-F5344CB8AC3E}">
        <p14:creationId xmlns:p14="http://schemas.microsoft.com/office/powerpoint/2010/main" val="1786703761"/>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四、实施方案</a:t>
            </a:r>
          </a:p>
        </p:txBody>
      </p:sp>
      <p:sp>
        <p:nvSpPr>
          <p:cNvPr id="3" name="标题 1">
            <a:extLst>
              <a:ext uri="{FF2B5EF4-FFF2-40B4-BE49-F238E27FC236}">
                <a16:creationId xmlns:a16="http://schemas.microsoft.com/office/drawing/2014/main" id="{353209C5-E3E2-BDEF-0C9A-6B136387A139}"/>
              </a:ext>
            </a:extLst>
          </p:cNvPr>
          <p:cNvSpPr txBox="1"/>
          <p:nvPr/>
        </p:nvSpPr>
        <p:spPr bwMode="auto">
          <a:xfrm>
            <a:off x="341308" y="1079837"/>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实施方案</a:t>
            </a:r>
            <a:r>
              <a:rPr lang="en-US" altLang="zh-CN" sz="1800" b="0" dirty="0">
                <a:solidFill>
                  <a:srgbClr val="0070C0"/>
                </a:solidFill>
                <a:cs typeface="+mn-cs"/>
              </a:rPr>
              <a:t>-</a:t>
            </a:r>
            <a:r>
              <a:rPr lang="zh-CN" altLang="en-US" sz="1800" b="0" dirty="0">
                <a:solidFill>
                  <a:srgbClr val="0070C0"/>
                </a:solidFill>
                <a:cs typeface="+mn-cs"/>
              </a:rPr>
              <a:t>实施团队</a:t>
            </a:r>
          </a:p>
        </p:txBody>
      </p:sp>
      <p:sp>
        <p:nvSpPr>
          <p:cNvPr id="4" name="文本框 3">
            <a:extLst>
              <a:ext uri="{FF2B5EF4-FFF2-40B4-BE49-F238E27FC236}">
                <a16:creationId xmlns:a16="http://schemas.microsoft.com/office/drawing/2014/main" id="{8E454A00-85EA-29C2-AA7F-1EA0FCD2B225}"/>
              </a:ext>
            </a:extLst>
          </p:cNvPr>
          <p:cNvSpPr txBox="1"/>
          <p:nvPr/>
        </p:nvSpPr>
        <p:spPr>
          <a:xfrm>
            <a:off x="673100" y="1514475"/>
            <a:ext cx="11062335" cy="1191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a:ln>
                  <a:noFill/>
                </a:ln>
                <a:solidFill>
                  <a:srgbClr val="003366"/>
                </a:solidFill>
                <a:effectLst/>
                <a:uFillTx/>
                <a:latin typeface="微软雅黑" panose="020B0503020204020204" charset="-122"/>
                <a:ea typeface="微软雅黑" panose="020B0503020204020204" charset="-122"/>
                <a:cs typeface="+mj-cs"/>
                <a:sym typeface="Arial Narrow" panose="020B0606020202030204"/>
              </a:rPr>
              <a:t>考虑到此次项目建设内容较多，实施范围广，用户数众多，我公司根据用户的具体情况，在每个小组内设五个子项目小组，分别是：需求组、设计组、开发组、测试组、实施组</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a:ln>
                  <a:noFill/>
                </a:ln>
                <a:solidFill>
                  <a:srgbClr val="003366"/>
                </a:solidFill>
                <a:effectLst/>
                <a:uFillTx/>
                <a:latin typeface="微软雅黑" panose="020B0503020204020204" charset="-122"/>
                <a:ea typeface="微软雅黑" panose="020B0503020204020204" charset="-122"/>
                <a:cs typeface="+mj-cs"/>
                <a:sym typeface="Arial Narrow" panose="020B0606020202030204"/>
              </a:rPr>
              <a:t>每个子项目小组负责项目实施全过程的本小组分配内容的需求调研、系统设计、开发编码、系统部署及培训等。</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3366"/>
                </a:solidFill>
                <a:effectLst/>
                <a:uFillTx/>
                <a:latin typeface="+mj-lt"/>
                <a:ea typeface="+mj-ea"/>
                <a:cs typeface="+mj-cs"/>
                <a:sym typeface="Arial Narrow" panose="020B0606020202030204"/>
              </a:rPr>
              <a:t>	</a:t>
            </a:r>
          </a:p>
        </p:txBody>
      </p:sp>
      <p:sp>
        <p:nvSpPr>
          <p:cNvPr id="5" name="文本框 4">
            <a:extLst>
              <a:ext uri="{FF2B5EF4-FFF2-40B4-BE49-F238E27FC236}">
                <a16:creationId xmlns:a16="http://schemas.microsoft.com/office/drawing/2014/main" id="{426BF2EE-E1C5-E714-6EFA-C165909D99B7}"/>
              </a:ext>
            </a:extLst>
          </p:cNvPr>
          <p:cNvSpPr txBox="1"/>
          <p:nvPr/>
        </p:nvSpPr>
        <p:spPr>
          <a:xfrm>
            <a:off x="673100" y="4431665"/>
            <a:ext cx="10823575" cy="18135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600" dirty="0">
                <a:latin typeface="微软雅黑" panose="020B0503020204020204" charset="-122"/>
                <a:ea typeface="微软雅黑" panose="020B0503020204020204" charset="-122"/>
                <a:sym typeface="Arial Narrow" panose="020B0606020202030204"/>
              </a:rPr>
              <a:t>子项目组分工</a:t>
            </a:r>
            <a:endParaRPr kumimoji="0" lang="zh-CN" altLang="en-US" sz="1600" b="0" i="0" u="none" strike="noStrike" cap="none" spc="0" normalizeH="0" baseline="0" dirty="0">
              <a:ln>
                <a:noFill/>
              </a:ln>
              <a:solidFill>
                <a:srgbClr val="003366"/>
              </a:solidFill>
              <a:effectLst/>
              <a:uFillTx/>
              <a:latin typeface="微软雅黑" panose="020B0503020204020204" charset="-122"/>
              <a:ea typeface="微软雅黑" panose="020B0503020204020204" charset="-122"/>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dirty="0">
                <a:latin typeface="微软雅黑" panose="020B0503020204020204" charset="-122"/>
                <a:ea typeface="微软雅黑" panose="020B0503020204020204" charset="-122"/>
                <a:sym typeface="Arial Narrow" panose="020B0606020202030204"/>
              </a:rPr>
              <a:t>各子项目组分工如下：</a:t>
            </a:r>
            <a:endParaRPr kumimoji="0" lang="zh-CN" altLang="en-US" sz="1600" b="0" i="0" u="none" strike="noStrike" cap="none" spc="0" normalizeH="0" baseline="0" dirty="0">
              <a:ln>
                <a:noFill/>
              </a:ln>
              <a:solidFill>
                <a:srgbClr val="003366"/>
              </a:solidFill>
              <a:effectLst/>
              <a:uFillTx/>
              <a:latin typeface="微软雅黑" panose="020B0503020204020204" charset="-122"/>
              <a:ea typeface="微软雅黑" panose="020B0503020204020204" charset="-122"/>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dirty="0">
                <a:latin typeface="微软雅黑" panose="020B0503020204020204" charset="-122"/>
                <a:ea typeface="微软雅黑" panose="020B0503020204020204" charset="-122"/>
                <a:sym typeface="Arial Narrow" panose="020B0606020202030204"/>
              </a:rPr>
              <a:t>需求组：负责各个子系统的需求调研等工作。</a:t>
            </a:r>
            <a:endParaRPr kumimoji="0" lang="zh-CN" altLang="en-US" sz="1600" b="0" i="0" u="none" strike="noStrike" cap="none" spc="0" normalizeH="0" baseline="0" dirty="0">
              <a:ln>
                <a:noFill/>
              </a:ln>
              <a:solidFill>
                <a:srgbClr val="003366"/>
              </a:solidFill>
              <a:effectLst/>
              <a:uFillTx/>
              <a:latin typeface="微软雅黑" panose="020B0503020204020204" charset="-122"/>
              <a:ea typeface="微软雅黑" panose="020B0503020204020204" charset="-122"/>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dirty="0">
                <a:latin typeface="微软雅黑" panose="020B0503020204020204" charset="-122"/>
                <a:ea typeface="微软雅黑" panose="020B0503020204020204" charset="-122"/>
                <a:sym typeface="Arial Narrow" panose="020B0606020202030204"/>
              </a:rPr>
              <a:t>设计组：负责系统的概要及详细设计工作。</a:t>
            </a:r>
            <a:endParaRPr kumimoji="0" lang="zh-CN" altLang="en-US" sz="1600" b="0" i="0" u="none" strike="noStrike" cap="none" spc="0" normalizeH="0" baseline="0" dirty="0">
              <a:ln>
                <a:noFill/>
              </a:ln>
              <a:solidFill>
                <a:srgbClr val="003366"/>
              </a:solidFill>
              <a:effectLst/>
              <a:uFillTx/>
              <a:latin typeface="微软雅黑" panose="020B0503020204020204" charset="-122"/>
              <a:ea typeface="微软雅黑" panose="020B0503020204020204" charset="-122"/>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dirty="0">
                <a:latin typeface="微软雅黑" panose="020B0503020204020204" charset="-122"/>
                <a:ea typeface="微软雅黑" panose="020B0503020204020204" charset="-122"/>
                <a:sym typeface="Arial Narrow" panose="020B0606020202030204"/>
              </a:rPr>
              <a:t>开发组：负责系统的编码开发工作。</a:t>
            </a:r>
            <a:endParaRPr kumimoji="0" lang="zh-CN" altLang="en-US" sz="1600" b="0" i="0" u="none" strike="noStrike" cap="none" spc="0" normalizeH="0" baseline="0" dirty="0">
              <a:ln>
                <a:noFill/>
              </a:ln>
              <a:solidFill>
                <a:srgbClr val="003366"/>
              </a:solidFill>
              <a:effectLst/>
              <a:uFillTx/>
              <a:latin typeface="微软雅黑" panose="020B0503020204020204" charset="-122"/>
              <a:ea typeface="微软雅黑" panose="020B0503020204020204" charset="-122"/>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dirty="0">
                <a:latin typeface="微软雅黑" panose="020B0503020204020204" charset="-122"/>
                <a:ea typeface="微软雅黑" panose="020B0503020204020204" charset="-122"/>
                <a:sym typeface="Arial Narrow" panose="020B0606020202030204"/>
              </a:rPr>
              <a:t>测试组：负责系统的测试工作。</a:t>
            </a:r>
            <a:endParaRPr kumimoji="0" lang="zh-CN" altLang="en-US" sz="1600" b="0" i="0" u="none" strike="noStrike" cap="none" spc="0" normalizeH="0" baseline="0" dirty="0">
              <a:ln>
                <a:noFill/>
              </a:ln>
              <a:solidFill>
                <a:srgbClr val="003366"/>
              </a:solidFill>
              <a:effectLst/>
              <a:uFillTx/>
              <a:latin typeface="微软雅黑" panose="020B0503020204020204" charset="-122"/>
              <a:ea typeface="微软雅黑" panose="020B0503020204020204" charset="-122"/>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dirty="0">
                <a:latin typeface="微软雅黑" panose="020B0503020204020204" charset="-122"/>
                <a:ea typeface="微软雅黑" panose="020B0503020204020204" charset="-122"/>
                <a:sym typeface="Arial Narrow" panose="020B0606020202030204"/>
              </a:rPr>
              <a:t>实施组：负责系统部署、试运行监测及用户培训等工作。</a:t>
            </a:r>
            <a:endParaRPr kumimoji="0" lang="zh-CN" altLang="en-US" sz="1600" b="0" i="0" u="none" strike="noStrike" cap="none" spc="0" normalizeH="0" baseline="0" dirty="0">
              <a:ln>
                <a:noFill/>
              </a:ln>
              <a:solidFill>
                <a:srgbClr val="003366"/>
              </a:solidFill>
              <a:effectLst/>
              <a:uFillTx/>
              <a:latin typeface="微软雅黑" panose="020B0503020204020204" charset="-122"/>
              <a:ea typeface="微软雅黑" panose="020B0503020204020204" charset="-122"/>
              <a:cs typeface="+mj-cs"/>
              <a:sym typeface="Arial Narrow" panose="020B0606020202030204"/>
            </a:endParaRPr>
          </a:p>
        </p:txBody>
      </p:sp>
      <p:pic>
        <p:nvPicPr>
          <p:cNvPr id="6" name="图片 66" descr="80O(7H8GU5HWF]}1~1WS6PA">
            <a:extLst>
              <a:ext uri="{FF2B5EF4-FFF2-40B4-BE49-F238E27FC236}">
                <a16:creationId xmlns:a16="http://schemas.microsoft.com/office/drawing/2014/main" id="{9470BD88-8D0E-41B2-64A4-8D731223D38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517265" y="2492058"/>
            <a:ext cx="4579620" cy="1556385"/>
          </a:xfrm>
          <a:prstGeom prst="rect">
            <a:avLst/>
          </a:prstGeom>
          <a:noFill/>
          <a:ln>
            <a:noFill/>
          </a:ln>
        </p:spPr>
      </p:pic>
      <p:sp>
        <p:nvSpPr>
          <p:cNvPr id="7" name="文本框 6">
            <a:extLst>
              <a:ext uri="{FF2B5EF4-FFF2-40B4-BE49-F238E27FC236}">
                <a16:creationId xmlns:a16="http://schemas.microsoft.com/office/drawing/2014/main" id="{8C3B2D49-62F6-E256-AF89-CE3C6F2A207D}"/>
              </a:ext>
            </a:extLst>
          </p:cNvPr>
          <p:cNvSpPr txBox="1"/>
          <p:nvPr/>
        </p:nvSpPr>
        <p:spPr>
          <a:xfrm>
            <a:off x="2882900" y="4057015"/>
            <a:ext cx="6096000" cy="335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a:ln>
                  <a:noFill/>
                </a:ln>
                <a:solidFill>
                  <a:srgbClr val="003366"/>
                </a:solidFill>
                <a:effectLst/>
                <a:uFillTx/>
                <a:latin typeface="微软雅黑" panose="020B0503020204020204" charset="-122"/>
                <a:ea typeface="微软雅黑" panose="020B0503020204020204" charset="-122"/>
                <a:cs typeface="+mj-cs"/>
                <a:sym typeface="Arial Narrow" panose="020B0606020202030204"/>
              </a:rPr>
              <a:t>子项目组织架构图</a:t>
            </a:r>
          </a:p>
        </p:txBody>
      </p:sp>
    </p:spTree>
    <p:extLst>
      <p:ext uri="{BB962C8B-B14F-4D97-AF65-F5344CB8AC3E}">
        <p14:creationId xmlns:p14="http://schemas.microsoft.com/office/powerpoint/2010/main" val="1236869282"/>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四、实施方案</a:t>
            </a:r>
          </a:p>
        </p:txBody>
      </p:sp>
      <p:sp>
        <p:nvSpPr>
          <p:cNvPr id="3" name="标题 1">
            <a:extLst>
              <a:ext uri="{FF2B5EF4-FFF2-40B4-BE49-F238E27FC236}">
                <a16:creationId xmlns:a16="http://schemas.microsoft.com/office/drawing/2014/main" id="{CEA11ABF-D538-0417-3BA2-B18E08C2B91B}"/>
              </a:ext>
            </a:extLst>
          </p:cNvPr>
          <p:cNvSpPr txBox="1"/>
          <p:nvPr/>
        </p:nvSpPr>
        <p:spPr bwMode="auto">
          <a:xfrm>
            <a:off x="341308" y="1079837"/>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实施方案</a:t>
            </a:r>
            <a:r>
              <a:rPr lang="en-US" altLang="zh-CN" sz="1800" b="0" dirty="0">
                <a:solidFill>
                  <a:srgbClr val="0070C0"/>
                </a:solidFill>
                <a:cs typeface="+mn-cs"/>
              </a:rPr>
              <a:t>-</a:t>
            </a:r>
            <a:r>
              <a:rPr lang="zh-CN" altLang="en-US" sz="1800" b="0" dirty="0">
                <a:solidFill>
                  <a:srgbClr val="0070C0"/>
                </a:solidFill>
                <a:cs typeface="+mn-cs"/>
              </a:rPr>
              <a:t>实施计划</a:t>
            </a:r>
            <a:r>
              <a:rPr lang="en-US" altLang="zh-CN" sz="1800" b="0" dirty="0">
                <a:solidFill>
                  <a:srgbClr val="0070C0"/>
                </a:solidFill>
                <a:cs typeface="+mn-cs"/>
              </a:rPr>
              <a:t>-</a:t>
            </a:r>
            <a:r>
              <a:rPr lang="zh-CN" altLang="en-US" sz="1800" b="0" dirty="0">
                <a:solidFill>
                  <a:srgbClr val="0070C0"/>
                </a:solidFill>
                <a:cs typeface="+mn-cs"/>
              </a:rPr>
              <a:t>实施进度计划表</a:t>
            </a:r>
          </a:p>
        </p:txBody>
      </p:sp>
    </p:spTree>
    <p:extLst>
      <p:ext uri="{BB962C8B-B14F-4D97-AF65-F5344CB8AC3E}">
        <p14:creationId xmlns:p14="http://schemas.microsoft.com/office/powerpoint/2010/main" val="2342766783"/>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3"/>
          <p:cNvSpPr txBox="1"/>
          <p:nvPr/>
        </p:nvSpPr>
        <p:spPr>
          <a:xfrm>
            <a:off x="2855640" y="2209033"/>
            <a:ext cx="6480720" cy="1546577"/>
          </a:xfrm>
          <a:prstGeom prst="rect">
            <a:avLst/>
          </a:prstGeom>
          <a:noFill/>
          <a:effectLst/>
        </p:spPr>
        <p:txBody>
          <a:bodyPr wrap="square" lIns="68580" tIns="34290" rIns="68580" bIns="34290" rtlCol="0">
            <a:spAutoFit/>
          </a:bodyPr>
          <a:lstStyle/>
          <a:p>
            <a:pPr algn="ctr"/>
            <a:r>
              <a:rPr lang="en-US" altLang="zh-CN" sz="9600" dirty="0">
                <a:solidFill>
                  <a:srgbClr val="D00000"/>
                </a:solidFill>
                <a:latin typeface="微软雅黑" panose="020B0503020204020204" pitchFamily="34" charset="-122"/>
                <a:ea typeface="微软雅黑" panose="020B0503020204020204" pitchFamily="34" charset="-122"/>
                <a:cs typeface="+mn-ea"/>
                <a:sym typeface="微软雅黑" panose="020B0503020204020204" pitchFamily="34" charset="-122"/>
              </a:rPr>
              <a:t>THANKS</a:t>
            </a:r>
            <a:endParaRPr lang="zh-CN" altLang="en-US" sz="9600" dirty="0">
              <a:solidFill>
                <a:srgbClr val="D00000"/>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8" name="文本框 3"/>
          <p:cNvSpPr txBox="1"/>
          <p:nvPr/>
        </p:nvSpPr>
        <p:spPr>
          <a:xfrm>
            <a:off x="4223792" y="3499951"/>
            <a:ext cx="3744416" cy="745490"/>
          </a:xfrm>
          <a:prstGeom prst="rect">
            <a:avLst/>
          </a:prstGeom>
          <a:noFill/>
          <a:effectLst/>
        </p:spPr>
        <p:txBody>
          <a:bodyPr wrap="square" lIns="68580" tIns="34290" rIns="68580" bIns="34290" rtlCol="0">
            <a:spAutoFit/>
          </a:bodyPr>
          <a:lstStyle/>
          <a:p>
            <a:pPr algn="ctr"/>
            <a:r>
              <a:rPr lang="zh-CN" altLang="en-US" sz="4400" dirty="0">
                <a:solidFill>
                  <a:srgbClr val="D00000"/>
                </a:solidFill>
                <a:latin typeface="微软雅黑" panose="020B0503020204020204" pitchFamily="34" charset="-122"/>
                <a:ea typeface="微软雅黑" panose="020B0503020204020204" pitchFamily="34" charset="-122"/>
                <a:cs typeface="+mn-ea"/>
                <a:sym typeface="微软雅黑" panose="020B0503020204020204" pitchFamily="34" charset="-122"/>
              </a:rPr>
              <a:t>感谢观看</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childTnLst>
                                </p:cTn>
                              </p:par>
                            </p:childTnLst>
                          </p:cTn>
                        </p:par>
                        <p:par>
                          <p:cTn id="9" fill="hold">
                            <p:stCondLst>
                              <p:cond delay="1125"/>
                            </p:stCondLst>
                            <p:childTnLst>
                              <p:par>
                                <p:cTn id="10" presetID="23" presetClass="entr" presetSubtype="16" fill="hold" grpId="0" nodeType="afterEffect">
                                  <p:stCondLst>
                                    <p:cond delay="0"/>
                                  </p:stCondLst>
                                  <p:iterate type="lt">
                                    <p:tmPct val="10000"/>
                                  </p:iterate>
                                  <p:childTnLst>
                                    <p:set>
                                      <p:cBhvr>
                                        <p:cTn id="11" dur="1" fill="hold">
                                          <p:stCondLst>
                                            <p:cond delay="0"/>
                                          </p:stCondLst>
                                        </p:cTn>
                                        <p:tgtEl>
                                          <p:spTgt spid="18"/>
                                        </p:tgtEl>
                                        <p:attrNameLst>
                                          <p:attrName>style.visibility</p:attrName>
                                        </p:attrNameLst>
                                      </p:cBhvr>
                                      <p:to>
                                        <p:strVal val="visible"/>
                                      </p:to>
                                    </p:set>
                                    <p:anim calcmode="lin" valueType="num">
                                      <p:cBhvr>
                                        <p:cTn id="12" dur="750" fill="hold"/>
                                        <p:tgtEl>
                                          <p:spTgt spid="18"/>
                                        </p:tgtEl>
                                        <p:attrNameLst>
                                          <p:attrName>ppt_w</p:attrName>
                                        </p:attrNameLst>
                                      </p:cBhvr>
                                      <p:tavLst>
                                        <p:tav tm="0">
                                          <p:val>
                                            <p:fltVal val="0"/>
                                          </p:val>
                                        </p:tav>
                                        <p:tav tm="100000">
                                          <p:val>
                                            <p:strVal val="#ppt_w"/>
                                          </p:val>
                                        </p:tav>
                                      </p:tavLst>
                                    </p:anim>
                                    <p:anim calcmode="lin" valueType="num">
                                      <p:cBhvr>
                                        <p:cTn id="13" dur="75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中草药供销系统</a:t>
            </a:r>
            <a:r>
              <a:rPr lang="en-US" altLang="zh-CN" sz="1800" b="0" dirty="0">
                <a:solidFill>
                  <a:srgbClr val="0070C0"/>
                </a:solidFill>
                <a:cs typeface="+mn-cs"/>
              </a:rPr>
              <a:t>-</a:t>
            </a:r>
            <a:r>
              <a:rPr lang="zh-CN" altLang="en-US" sz="1800" b="0" dirty="0">
                <a:solidFill>
                  <a:srgbClr val="0070C0"/>
                </a:solidFill>
                <a:cs typeface="+mn-cs"/>
              </a:rPr>
              <a:t>采购选商流程图</a:t>
            </a:r>
          </a:p>
        </p:txBody>
      </p:sp>
      <p:pic>
        <p:nvPicPr>
          <p:cNvPr id="7" name="图片 6">
            <a:extLst>
              <a:ext uri="{FF2B5EF4-FFF2-40B4-BE49-F238E27FC236}">
                <a16:creationId xmlns:a16="http://schemas.microsoft.com/office/drawing/2014/main" id="{8E90A348-E5CB-F34C-BF12-5C55A2958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9224" y="1134392"/>
            <a:ext cx="8468985" cy="5472371"/>
          </a:xfrm>
          <a:prstGeom prst="rect">
            <a:avLst/>
          </a:prstGeom>
        </p:spPr>
      </p:pic>
    </p:spTree>
    <p:extLst>
      <p:ext uri="{BB962C8B-B14F-4D97-AF65-F5344CB8AC3E}">
        <p14:creationId xmlns:p14="http://schemas.microsoft.com/office/powerpoint/2010/main" val="634888488"/>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展示系统</a:t>
            </a:r>
            <a:r>
              <a:rPr lang="en-US" altLang="zh-CN" sz="1800" b="0" dirty="0">
                <a:solidFill>
                  <a:srgbClr val="0070C0"/>
                </a:solidFill>
                <a:cs typeface="+mn-cs"/>
              </a:rPr>
              <a:t>-</a:t>
            </a:r>
            <a:r>
              <a:rPr lang="zh-CN" altLang="en-US" sz="1800" b="0" dirty="0">
                <a:solidFill>
                  <a:srgbClr val="0070C0"/>
                </a:solidFill>
                <a:cs typeface="+mn-cs"/>
              </a:rPr>
              <a:t>功能架构</a:t>
            </a:r>
          </a:p>
        </p:txBody>
      </p:sp>
      <p:sp>
        <p:nvSpPr>
          <p:cNvPr id="115" name="TextBox 9">
            <a:extLst>
              <a:ext uri="{FF2B5EF4-FFF2-40B4-BE49-F238E27FC236}">
                <a16:creationId xmlns:a16="http://schemas.microsoft.com/office/drawing/2014/main" id="{4D4D270C-BDDC-9408-C6DD-5FD418C6BDF9}"/>
              </a:ext>
            </a:extLst>
          </p:cNvPr>
          <p:cNvSpPr txBox="1"/>
          <p:nvPr/>
        </p:nvSpPr>
        <p:spPr>
          <a:xfrm>
            <a:off x="419733" y="1676452"/>
            <a:ext cx="11405580" cy="5541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indent="441325">
              <a:lnSpc>
                <a:spcPct val="150000"/>
              </a:lnSpc>
            </a:pPr>
            <a:r>
              <a:rPr lang="zh-CN" altLang="en-US" sz="2000" dirty="0">
                <a:latin typeface="微软雅黑" panose="020B0503020204020204" charset="-122"/>
                <a:ea typeface="微软雅黑" panose="020B0503020204020204" charset="-122"/>
              </a:rPr>
              <a:t>功能架构图</a:t>
            </a:r>
            <a:endParaRPr lang="en-US" altLang="zh-CN" sz="2000" dirty="0">
              <a:latin typeface="微软雅黑" panose="020B0503020204020204" charset="-122"/>
              <a:ea typeface="微软雅黑" panose="020B0503020204020204" charset="-122"/>
            </a:endParaRPr>
          </a:p>
        </p:txBody>
      </p:sp>
      <p:graphicFrame>
        <p:nvGraphicFramePr>
          <p:cNvPr id="116" name="图示 115">
            <a:extLst>
              <a:ext uri="{FF2B5EF4-FFF2-40B4-BE49-F238E27FC236}">
                <a16:creationId xmlns:a16="http://schemas.microsoft.com/office/drawing/2014/main" id="{C4763919-BFC9-3EF6-AD53-62D5CB6BB0E8}"/>
              </a:ext>
            </a:extLst>
          </p:cNvPr>
          <p:cNvGraphicFramePr/>
          <p:nvPr>
            <p:extLst>
              <p:ext uri="{D42A27DB-BD31-4B8C-83A1-F6EECF244321}">
                <p14:modId xmlns:p14="http://schemas.microsoft.com/office/powerpoint/2010/main" val="3877890824"/>
              </p:ext>
            </p:extLst>
          </p:nvPr>
        </p:nvGraphicFramePr>
        <p:xfrm>
          <a:off x="217365" y="1530724"/>
          <a:ext cx="11716378" cy="472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548115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平台首页</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9389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r>
              <a:rPr lang="zh-CN" altLang="en-US" sz="1500" dirty="0">
                <a:solidFill>
                  <a:srgbClr val="003366"/>
                </a:solidFill>
                <a:latin typeface="+mj-lt"/>
                <a:ea typeface="+mj-ea"/>
                <a:cs typeface="+mj-cs"/>
                <a:sym typeface="Arial Narrow" panose="020B0606020202030204"/>
              </a:rPr>
              <a:t>平台首页包含幻灯广告片，快捷登录注册和发布需求。</a:t>
            </a:r>
            <a:endParaRPr lang="en-US" altLang="zh-CN" sz="1500" dirty="0">
              <a:solidFill>
                <a:srgbClr val="003366"/>
              </a:solidFill>
              <a:latin typeface="+mj-lt"/>
              <a:ea typeface="+mj-ea"/>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以及采购商信息（推荐），采购信息，商品信息等模块。具体的可以根据我们的需求来设计。</a:t>
            </a:r>
            <a:endParaRPr lang="en-US" altLang="zh-CN" sz="1500" dirty="0"/>
          </a:p>
        </p:txBody>
      </p:sp>
      <p:pic>
        <p:nvPicPr>
          <p:cNvPr id="5" name="图片 4">
            <a:extLst>
              <a:ext uri="{FF2B5EF4-FFF2-40B4-BE49-F238E27FC236}">
                <a16:creationId xmlns:a16="http://schemas.microsoft.com/office/drawing/2014/main" id="{F5E191A7-25A3-CA43-C40E-82C094C1D5F5}"/>
              </a:ext>
            </a:extLst>
          </p:cNvPr>
          <p:cNvPicPr>
            <a:picLocks noChangeAspect="1"/>
          </p:cNvPicPr>
          <p:nvPr/>
        </p:nvPicPr>
        <p:blipFill>
          <a:blip r:embed="rId3"/>
          <a:stretch>
            <a:fillRect/>
          </a:stretch>
        </p:blipFill>
        <p:spPr>
          <a:xfrm>
            <a:off x="125531" y="1238249"/>
            <a:ext cx="6341283" cy="4048125"/>
          </a:xfrm>
          <a:prstGeom prst="rect">
            <a:avLst/>
          </a:prstGeom>
        </p:spPr>
      </p:pic>
      <p:pic>
        <p:nvPicPr>
          <p:cNvPr id="7" name="图片 6">
            <a:extLst>
              <a:ext uri="{FF2B5EF4-FFF2-40B4-BE49-F238E27FC236}">
                <a16:creationId xmlns:a16="http://schemas.microsoft.com/office/drawing/2014/main" id="{15510B52-3C24-53CE-C3CB-C4A26E483556}"/>
              </a:ext>
            </a:extLst>
          </p:cNvPr>
          <p:cNvPicPr>
            <a:picLocks noChangeAspect="1"/>
          </p:cNvPicPr>
          <p:nvPr/>
        </p:nvPicPr>
        <p:blipFill>
          <a:blip r:embed="rId4"/>
          <a:stretch>
            <a:fillRect/>
          </a:stretch>
        </p:blipFill>
        <p:spPr>
          <a:xfrm>
            <a:off x="7175231" y="984845"/>
            <a:ext cx="2017700" cy="5286374"/>
          </a:xfrm>
          <a:prstGeom prst="rect">
            <a:avLst/>
          </a:prstGeom>
        </p:spPr>
      </p:pic>
    </p:spTree>
    <p:extLst>
      <p:ext uri="{BB962C8B-B14F-4D97-AF65-F5344CB8AC3E}">
        <p14:creationId xmlns:p14="http://schemas.microsoft.com/office/powerpoint/2010/main" val="166831511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采购大厅</a:t>
            </a:r>
            <a:r>
              <a:rPr lang="en-US" altLang="zh-CN" sz="1800" b="0" dirty="0">
                <a:solidFill>
                  <a:srgbClr val="0070C0"/>
                </a:solidFill>
                <a:cs typeface="+mn-cs"/>
              </a:rPr>
              <a:t>-</a:t>
            </a:r>
            <a:r>
              <a:rPr lang="zh-CN" altLang="en-US" sz="1800" b="0" dirty="0">
                <a:solidFill>
                  <a:srgbClr val="0070C0"/>
                </a:solidFill>
                <a:cs typeface="+mn-cs"/>
              </a:rPr>
              <a:t>实力企业</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4773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：实力企业页面，是对有实力，采购量比较大的企业的一个展示，同时也更能吸引优质的供货商，进行高质量的报价。</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p:txBody>
      </p:sp>
      <p:pic>
        <p:nvPicPr>
          <p:cNvPr id="6" name="图片 5">
            <a:extLst>
              <a:ext uri="{FF2B5EF4-FFF2-40B4-BE49-F238E27FC236}">
                <a16:creationId xmlns:a16="http://schemas.microsoft.com/office/drawing/2014/main" id="{B430CA4B-B7BA-1967-66A9-AF6823121883}"/>
              </a:ext>
            </a:extLst>
          </p:cNvPr>
          <p:cNvPicPr>
            <a:picLocks noChangeAspect="1"/>
          </p:cNvPicPr>
          <p:nvPr/>
        </p:nvPicPr>
        <p:blipFill>
          <a:blip r:embed="rId3"/>
          <a:stretch>
            <a:fillRect/>
          </a:stretch>
        </p:blipFill>
        <p:spPr>
          <a:xfrm>
            <a:off x="466724" y="1222809"/>
            <a:ext cx="8705851" cy="5366079"/>
          </a:xfrm>
          <a:prstGeom prst="rect">
            <a:avLst/>
          </a:prstGeom>
        </p:spPr>
      </p:pic>
    </p:spTree>
    <p:extLst>
      <p:ext uri="{BB962C8B-B14F-4D97-AF65-F5344CB8AC3E}">
        <p14:creationId xmlns:p14="http://schemas.microsoft.com/office/powerpoint/2010/main" val="331121243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采购大厅</a:t>
            </a:r>
            <a:r>
              <a:rPr lang="en-US" altLang="zh-CN" sz="1800" b="0" dirty="0">
                <a:solidFill>
                  <a:srgbClr val="0070C0"/>
                </a:solidFill>
                <a:cs typeface="+mn-cs"/>
              </a:rPr>
              <a:t>-</a:t>
            </a:r>
            <a:r>
              <a:rPr lang="zh-CN" altLang="en-US" sz="1800" b="0" dirty="0">
                <a:solidFill>
                  <a:srgbClr val="0070C0"/>
                </a:solidFill>
                <a:cs typeface="+mn-cs"/>
              </a:rPr>
              <a:t>采购信息</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4773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：查看采购大厅的相关数据，</a:t>
            </a:r>
            <a:r>
              <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rPr>
              <a:t>PC</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端查看采购信息列表。</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如若供应商需要报价，可点击微信扫一扫，在手机端进行报价。</a:t>
            </a:r>
            <a:endParaRPr lang="en-US" altLang="zh-CN" sz="1500" dirty="0">
              <a:solidFill>
                <a:srgbClr val="003366"/>
              </a:solidFill>
              <a:latin typeface="+mj-lt"/>
              <a:ea typeface="+mj-ea"/>
              <a:cs typeface="+mj-cs"/>
              <a:sym typeface="Arial Narrow" panose="020B0606020202030204"/>
            </a:endParaRPr>
          </a:p>
        </p:txBody>
      </p:sp>
      <p:pic>
        <p:nvPicPr>
          <p:cNvPr id="8" name="图片 7">
            <a:extLst>
              <a:ext uri="{FF2B5EF4-FFF2-40B4-BE49-F238E27FC236}">
                <a16:creationId xmlns:a16="http://schemas.microsoft.com/office/drawing/2014/main" id="{49013F39-0086-06A1-CDB6-E61779C2A360}"/>
              </a:ext>
            </a:extLst>
          </p:cNvPr>
          <p:cNvPicPr>
            <a:picLocks noChangeAspect="1"/>
          </p:cNvPicPr>
          <p:nvPr/>
        </p:nvPicPr>
        <p:blipFill>
          <a:blip r:embed="rId3"/>
          <a:stretch>
            <a:fillRect/>
          </a:stretch>
        </p:blipFill>
        <p:spPr>
          <a:xfrm>
            <a:off x="246058" y="1081112"/>
            <a:ext cx="6697279" cy="4626623"/>
          </a:xfrm>
          <a:prstGeom prst="rect">
            <a:avLst/>
          </a:prstGeom>
        </p:spPr>
      </p:pic>
      <p:pic>
        <p:nvPicPr>
          <p:cNvPr id="11" name="图片 10">
            <a:extLst>
              <a:ext uri="{FF2B5EF4-FFF2-40B4-BE49-F238E27FC236}">
                <a16:creationId xmlns:a16="http://schemas.microsoft.com/office/drawing/2014/main" id="{BD71E335-AA34-A7C8-8969-0ECC7BF7A128}"/>
              </a:ext>
            </a:extLst>
          </p:cNvPr>
          <p:cNvPicPr>
            <a:picLocks noChangeAspect="1"/>
          </p:cNvPicPr>
          <p:nvPr/>
        </p:nvPicPr>
        <p:blipFill>
          <a:blip r:embed="rId4"/>
          <a:stretch>
            <a:fillRect/>
          </a:stretch>
        </p:blipFill>
        <p:spPr>
          <a:xfrm>
            <a:off x="7003765" y="772609"/>
            <a:ext cx="2590949" cy="5816279"/>
          </a:xfrm>
          <a:prstGeom prst="rect">
            <a:avLst/>
          </a:prstGeom>
        </p:spPr>
      </p:pic>
    </p:spTree>
    <p:extLst>
      <p:ext uri="{BB962C8B-B14F-4D97-AF65-F5344CB8AC3E}">
        <p14:creationId xmlns:p14="http://schemas.microsoft.com/office/powerpoint/2010/main" val="1492785933"/>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WFiNWU5MDZkOTdhOTkwZmU2NDUwMzRjY2M4ZTJjMzQifQ=="/>
</p:tagLst>
</file>

<file path=ppt/theme/theme1.xml><?xml version="1.0" encoding="utf-8"?>
<a:theme xmlns:a="http://schemas.openxmlformats.org/drawingml/2006/main" name="Qzuser">
  <a:themeElements>
    <a:clrScheme name="自定义 13">
      <a:dk1>
        <a:sysClr val="windowText" lastClr="000000"/>
      </a:dk1>
      <a:lt1>
        <a:sysClr val="window" lastClr="CAEACE"/>
      </a:lt1>
      <a:dk2>
        <a:srgbClr val="44546A"/>
      </a:dk2>
      <a:lt2>
        <a:srgbClr val="E7E6E6"/>
      </a:lt2>
      <a:accent1>
        <a:srgbClr val="28282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AEACE"/>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1204</TotalTime>
  <Words>2347</Words>
  <Application>Microsoft Office PowerPoint</Application>
  <PresentationFormat>宽屏</PresentationFormat>
  <Paragraphs>450</Paragraphs>
  <Slides>42</Slides>
  <Notes>42</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42</vt:i4>
      </vt:variant>
    </vt:vector>
  </HeadingPairs>
  <TitlesOfParts>
    <vt:vector size="51" baseType="lpstr">
      <vt:lpstr>微软雅黑</vt:lpstr>
      <vt:lpstr>Arial</vt:lpstr>
      <vt:lpstr>Wingdings</vt:lpstr>
      <vt:lpstr>Verdana</vt:lpstr>
      <vt:lpstr>Segoe UI</vt:lpstr>
      <vt:lpstr>Calibri</vt:lpstr>
      <vt:lpstr>Calibri Light</vt:lpstr>
      <vt:lpstr>等线</vt:lpstr>
      <vt:lpstr>Qzuser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红色简约大气产品介绍ppt模板</dc:title>
  <dc:creator>Qzuser</dc:creator>
  <cp:keywords>Qzuser</cp:keywords>
  <cp:lastModifiedBy>康 良</cp:lastModifiedBy>
  <cp:revision>726</cp:revision>
  <dcterms:created xsi:type="dcterms:W3CDTF">2015-11-26T12:54:00Z</dcterms:created>
  <dcterms:modified xsi:type="dcterms:W3CDTF">2023-01-27T02:29:03Z</dcterms:modified>
  <cp:category>Qzuser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84C1E7F4E82346A9A120995BEBC78360</vt:lpwstr>
  </property>
  <property fmtid="{D5CDD505-2E9C-101B-9397-08002B2CF9AE}" pid="3" name="KSOProductBuildVer">
    <vt:lpwstr>2052-11.1.33.12350</vt:lpwstr>
  </property>
  <property fmtid="{D5CDD505-2E9C-101B-9397-08002B2CF9AE}" pid="4" name="KSOTemplateUUID">
    <vt:lpwstr>v1.0_mb_4HnZo2rq7DUtFZkJwfJzvQ==</vt:lpwstr>
  </property>
</Properties>
</file>